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64" r:id="rId2"/>
    <p:sldId id="271" r:id="rId3"/>
    <p:sldId id="272" r:id="rId4"/>
    <p:sldId id="257" r:id="rId5"/>
    <p:sldId id="269" r:id="rId6"/>
    <p:sldId id="259" r:id="rId7"/>
    <p:sldId id="260" r:id="rId8"/>
    <p:sldId id="267" r:id="rId9"/>
    <p:sldId id="262" r:id="rId10"/>
    <p:sldId id="265" r:id="rId11"/>
    <p:sldId id="273" r:id="rId12"/>
    <p:sldId id="274" r:id="rId13"/>
    <p:sldId id="270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4565B-5290-4D31-956F-CEA60F3B2B8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AE3F2D3-1EAC-44A9-B511-037FCBF585BF}">
      <dgm:prSet phldrT="[Testo]" custT="1"/>
      <dgm:spPr>
        <a:solidFill>
          <a:schemeClr val="bg1"/>
        </a:solidFill>
      </dgm:spPr>
      <dgm:t>
        <a:bodyPr/>
        <a:lstStyle/>
        <a:p>
          <a:r>
            <a:rPr lang="it-IT" sz="4800" b="1" i="1" dirty="0" smtClean="0">
              <a:solidFill>
                <a:schemeClr val="accent2"/>
              </a:solidFill>
            </a:rPr>
            <a:t>IL SENSO DEI LUOGHI</a:t>
          </a:r>
          <a:endParaRPr lang="it-IT" sz="4800" b="1" i="1" dirty="0">
            <a:solidFill>
              <a:schemeClr val="accent2"/>
            </a:solidFill>
          </a:endParaRPr>
        </a:p>
      </dgm:t>
    </dgm:pt>
    <dgm:pt modelId="{6942941A-415F-471D-A8D1-A1AA29FBFF4C}" type="parTrans" cxnId="{615C3216-5CD7-41EF-8BD2-2F191534DB3B}">
      <dgm:prSet/>
      <dgm:spPr/>
      <dgm:t>
        <a:bodyPr/>
        <a:lstStyle/>
        <a:p>
          <a:endParaRPr lang="it-IT"/>
        </a:p>
      </dgm:t>
    </dgm:pt>
    <dgm:pt modelId="{6E93B88D-43E1-487B-B18C-D5B82BCF77D3}" type="sibTrans" cxnId="{615C3216-5CD7-41EF-8BD2-2F191534DB3B}">
      <dgm:prSet/>
      <dgm:spPr/>
      <dgm:t>
        <a:bodyPr/>
        <a:lstStyle/>
        <a:p>
          <a:endParaRPr lang="it-IT"/>
        </a:p>
      </dgm:t>
    </dgm:pt>
    <dgm:pt modelId="{1C6F5DAD-F0D9-4FE7-88FE-96F54B1220AF}">
      <dgm:prSet phldrT="[Tes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IDENTITARIO: </a:t>
          </a:r>
        </a:p>
        <a:p>
          <a:r>
            <a: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Contrassegnare l’identità di Chi ci abita </a:t>
          </a:r>
          <a:endParaRPr lang="it-IT" b="1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AE6FA2-A34C-43AF-A4C4-98E5E2A15A2C}" type="parTrans" cxnId="{31C2CC83-0841-46AF-B5B4-2A7283E99E65}">
      <dgm:prSet/>
      <dgm:spPr/>
      <dgm:t>
        <a:bodyPr/>
        <a:lstStyle/>
        <a:p>
          <a:endParaRPr lang="it-IT"/>
        </a:p>
      </dgm:t>
    </dgm:pt>
    <dgm:pt modelId="{E789F89D-EA05-4D32-91CA-41218236E538}" type="sibTrans" cxnId="{31C2CC83-0841-46AF-B5B4-2A7283E99E65}">
      <dgm:prSet/>
      <dgm:spPr/>
      <dgm:t>
        <a:bodyPr/>
        <a:lstStyle/>
        <a:p>
          <a:endParaRPr lang="it-IT"/>
        </a:p>
      </dgm:t>
    </dgm:pt>
    <dgm:pt modelId="{C53E89A1-E4BA-451E-9B0C-1F64E55E8139}">
      <dgm:prSet phldrT="[Testo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it-IT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RELAZIONALE: </a:t>
          </a:r>
          <a:r>
            <a: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Rapporti reciproci tra i soggetti in funzione di una loro comune appartenenza</a:t>
          </a:r>
          <a:endParaRPr lang="it-IT" b="1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40915F-696E-44D1-9B78-958590B4F594}" type="parTrans" cxnId="{E490E01D-1F2D-47D1-AF5B-E9BC198D38BB}">
      <dgm:prSet/>
      <dgm:spPr/>
      <dgm:t>
        <a:bodyPr/>
        <a:lstStyle/>
        <a:p>
          <a:endParaRPr lang="it-IT"/>
        </a:p>
      </dgm:t>
    </dgm:pt>
    <dgm:pt modelId="{3FB62E70-D24A-4FAC-B7BB-86909D879CE3}" type="sibTrans" cxnId="{E490E01D-1F2D-47D1-AF5B-E9BC198D38BB}">
      <dgm:prSet/>
      <dgm:spPr/>
      <dgm:t>
        <a:bodyPr/>
        <a:lstStyle/>
        <a:p>
          <a:endParaRPr lang="it-IT"/>
        </a:p>
      </dgm:t>
    </dgm:pt>
    <dgm:pt modelId="{D44824EE-8ED9-4975-8F05-B02445CDA751}">
      <dgm:prSet phldrT="[Tes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b="1" u="sng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STORICO</a:t>
          </a:r>
        </a:p>
        <a:p>
          <a:r>
            <a: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Ricordare all’individuo le proprie radici</a:t>
          </a:r>
          <a:endParaRPr lang="it-IT" b="1" dirty="0"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40DB73-DDD7-4749-9B26-498D547847A5}" type="parTrans" cxnId="{944D7F1F-FFB9-4764-8B88-F1E68152953C}">
      <dgm:prSet/>
      <dgm:spPr/>
      <dgm:t>
        <a:bodyPr/>
        <a:lstStyle/>
        <a:p>
          <a:endParaRPr lang="it-IT"/>
        </a:p>
      </dgm:t>
    </dgm:pt>
    <dgm:pt modelId="{457669A4-633B-4B31-817F-40C06EF7D0DB}" type="sibTrans" cxnId="{944D7F1F-FFB9-4764-8B88-F1E68152953C}">
      <dgm:prSet/>
      <dgm:spPr/>
      <dgm:t>
        <a:bodyPr/>
        <a:lstStyle/>
        <a:p>
          <a:endParaRPr lang="it-IT"/>
        </a:p>
      </dgm:t>
    </dgm:pt>
    <dgm:pt modelId="{AD08260C-E73F-4BA6-95EC-D2AB70B2761F}" type="pres">
      <dgm:prSet presAssocID="{3EA4565B-5290-4D31-956F-CEA60F3B2B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95851ED1-B6D8-46A6-9E6F-ED10DC87D290}" type="pres">
      <dgm:prSet presAssocID="{4AE3F2D3-1EAC-44A9-B511-037FCBF585BF}" presName="hierRoot1" presStyleCnt="0"/>
      <dgm:spPr/>
    </dgm:pt>
    <dgm:pt modelId="{028F1193-F3A8-416C-B3F2-6961F391DDA3}" type="pres">
      <dgm:prSet presAssocID="{4AE3F2D3-1EAC-44A9-B511-037FCBF585BF}" presName="composite" presStyleCnt="0"/>
      <dgm:spPr/>
    </dgm:pt>
    <dgm:pt modelId="{088C51BB-47BF-4ACC-95AF-E857A2A20CF4}" type="pres">
      <dgm:prSet presAssocID="{4AE3F2D3-1EAC-44A9-B511-037FCBF585BF}" presName="background" presStyleLbl="node0" presStyleIdx="0" presStyleCnt="1"/>
      <dgm:spPr/>
    </dgm:pt>
    <dgm:pt modelId="{30D32B7A-119D-4764-A6D3-2F292B181F6B}" type="pres">
      <dgm:prSet presAssocID="{4AE3F2D3-1EAC-44A9-B511-037FCBF585BF}" presName="text" presStyleLbl="fgAcc0" presStyleIdx="0" presStyleCnt="1" custScaleX="1380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6E2E8BE-A81B-4CD8-9568-24974CC7B9B6}" type="pres">
      <dgm:prSet presAssocID="{4AE3F2D3-1EAC-44A9-B511-037FCBF585BF}" presName="hierChild2" presStyleCnt="0"/>
      <dgm:spPr/>
    </dgm:pt>
    <dgm:pt modelId="{86148690-6D36-4BCC-92B2-4F53E0E374E2}" type="pres">
      <dgm:prSet presAssocID="{ADAE6FA2-A34C-43AF-A4C4-98E5E2A15A2C}" presName="Name10" presStyleLbl="parChTrans1D2" presStyleIdx="0" presStyleCnt="3"/>
      <dgm:spPr/>
      <dgm:t>
        <a:bodyPr/>
        <a:lstStyle/>
        <a:p>
          <a:endParaRPr lang="it-IT"/>
        </a:p>
      </dgm:t>
    </dgm:pt>
    <dgm:pt modelId="{CEFB4ECE-F473-45D9-B110-70C81CD0D6CC}" type="pres">
      <dgm:prSet presAssocID="{1C6F5DAD-F0D9-4FE7-88FE-96F54B1220AF}" presName="hierRoot2" presStyleCnt="0"/>
      <dgm:spPr/>
    </dgm:pt>
    <dgm:pt modelId="{9253135F-9ABB-4D36-80BF-24757B48EF3A}" type="pres">
      <dgm:prSet presAssocID="{1C6F5DAD-F0D9-4FE7-88FE-96F54B1220AF}" presName="composite2" presStyleCnt="0"/>
      <dgm:spPr/>
    </dgm:pt>
    <dgm:pt modelId="{0FCDCDC8-82CF-48FA-8F83-052687D826E3}" type="pres">
      <dgm:prSet presAssocID="{1C6F5DAD-F0D9-4FE7-88FE-96F54B1220AF}" presName="background2" presStyleLbl="node2" presStyleIdx="0" presStyleCnt="3"/>
      <dgm:spPr/>
    </dgm:pt>
    <dgm:pt modelId="{9FD86021-7D64-464D-A6F0-7128B023D79C}" type="pres">
      <dgm:prSet presAssocID="{1C6F5DAD-F0D9-4FE7-88FE-96F54B1220A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8D62A3-2277-4AB4-81E7-7876E67BEDCC}" type="pres">
      <dgm:prSet presAssocID="{1C6F5DAD-F0D9-4FE7-88FE-96F54B1220AF}" presName="hierChild3" presStyleCnt="0"/>
      <dgm:spPr/>
    </dgm:pt>
    <dgm:pt modelId="{65344638-DD8D-471E-BC7C-30958B438400}" type="pres">
      <dgm:prSet presAssocID="{AD40915F-696E-44D1-9B78-958590B4F594}" presName="Name10" presStyleLbl="parChTrans1D2" presStyleIdx="1" presStyleCnt="3"/>
      <dgm:spPr/>
      <dgm:t>
        <a:bodyPr/>
        <a:lstStyle/>
        <a:p>
          <a:endParaRPr lang="it-IT"/>
        </a:p>
      </dgm:t>
    </dgm:pt>
    <dgm:pt modelId="{8D3F99BE-4733-4318-9579-745F7810C8D1}" type="pres">
      <dgm:prSet presAssocID="{C53E89A1-E4BA-451E-9B0C-1F64E55E8139}" presName="hierRoot2" presStyleCnt="0"/>
      <dgm:spPr/>
    </dgm:pt>
    <dgm:pt modelId="{B946AC44-D8C0-4D46-88C0-2D8B838C1546}" type="pres">
      <dgm:prSet presAssocID="{C53E89A1-E4BA-451E-9B0C-1F64E55E8139}" presName="composite2" presStyleCnt="0"/>
      <dgm:spPr/>
    </dgm:pt>
    <dgm:pt modelId="{487BA556-DA35-497B-BF40-C8AA1B1A4836}" type="pres">
      <dgm:prSet presAssocID="{C53E89A1-E4BA-451E-9B0C-1F64E55E8139}" presName="background2" presStyleLbl="node2" presStyleIdx="1" presStyleCnt="3"/>
      <dgm:spPr/>
    </dgm:pt>
    <dgm:pt modelId="{C7FD504A-81B2-4C7C-A4D1-A3683651837F}" type="pres">
      <dgm:prSet presAssocID="{C53E89A1-E4BA-451E-9B0C-1F64E55E813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9178F5B-7DB0-47A4-AC74-7E9674E975DF}" type="pres">
      <dgm:prSet presAssocID="{C53E89A1-E4BA-451E-9B0C-1F64E55E8139}" presName="hierChild3" presStyleCnt="0"/>
      <dgm:spPr/>
    </dgm:pt>
    <dgm:pt modelId="{57BC2D24-B6BF-47DE-9B1F-187EA6C05A88}" type="pres">
      <dgm:prSet presAssocID="{3D40DB73-DDD7-4749-9B26-498D547847A5}" presName="Name10" presStyleLbl="parChTrans1D2" presStyleIdx="2" presStyleCnt="3"/>
      <dgm:spPr/>
      <dgm:t>
        <a:bodyPr/>
        <a:lstStyle/>
        <a:p>
          <a:endParaRPr lang="it-IT"/>
        </a:p>
      </dgm:t>
    </dgm:pt>
    <dgm:pt modelId="{249B3C55-F1F2-4633-8739-5481D4243AB8}" type="pres">
      <dgm:prSet presAssocID="{D44824EE-8ED9-4975-8F05-B02445CDA751}" presName="hierRoot2" presStyleCnt="0"/>
      <dgm:spPr/>
    </dgm:pt>
    <dgm:pt modelId="{EDDEA346-F35A-44B8-9507-7B7A422BC4E0}" type="pres">
      <dgm:prSet presAssocID="{D44824EE-8ED9-4975-8F05-B02445CDA751}" presName="composite2" presStyleCnt="0"/>
      <dgm:spPr/>
    </dgm:pt>
    <dgm:pt modelId="{7D775305-AE95-4B0A-9907-001190AFF847}" type="pres">
      <dgm:prSet presAssocID="{D44824EE-8ED9-4975-8F05-B02445CDA751}" presName="background2" presStyleLbl="node2" presStyleIdx="2" presStyleCnt="3"/>
      <dgm:spPr/>
    </dgm:pt>
    <dgm:pt modelId="{D64542ED-B1F4-4558-AA60-8FD6DB35D238}" type="pres">
      <dgm:prSet presAssocID="{D44824EE-8ED9-4975-8F05-B02445CDA75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6543309-719D-4F0D-89CE-F68E1A4B07E2}" type="pres">
      <dgm:prSet presAssocID="{D44824EE-8ED9-4975-8F05-B02445CDA751}" presName="hierChild3" presStyleCnt="0"/>
      <dgm:spPr/>
    </dgm:pt>
  </dgm:ptLst>
  <dgm:cxnLst>
    <dgm:cxn modelId="{60F6D955-60AC-4503-841C-D04E191EE374}" type="presOf" srcId="{C53E89A1-E4BA-451E-9B0C-1F64E55E8139}" destId="{C7FD504A-81B2-4C7C-A4D1-A3683651837F}" srcOrd="0" destOrd="0" presId="urn:microsoft.com/office/officeart/2005/8/layout/hierarchy1"/>
    <dgm:cxn modelId="{615C3216-5CD7-41EF-8BD2-2F191534DB3B}" srcId="{3EA4565B-5290-4D31-956F-CEA60F3B2B8B}" destId="{4AE3F2D3-1EAC-44A9-B511-037FCBF585BF}" srcOrd="0" destOrd="0" parTransId="{6942941A-415F-471D-A8D1-A1AA29FBFF4C}" sibTransId="{6E93B88D-43E1-487B-B18C-D5B82BCF77D3}"/>
    <dgm:cxn modelId="{FE7D2909-4533-412B-8DF5-2022F87DF3FE}" type="presOf" srcId="{3D40DB73-DDD7-4749-9B26-498D547847A5}" destId="{57BC2D24-B6BF-47DE-9B1F-187EA6C05A88}" srcOrd="0" destOrd="0" presId="urn:microsoft.com/office/officeart/2005/8/layout/hierarchy1"/>
    <dgm:cxn modelId="{944D7F1F-FFB9-4764-8B88-F1E68152953C}" srcId="{4AE3F2D3-1EAC-44A9-B511-037FCBF585BF}" destId="{D44824EE-8ED9-4975-8F05-B02445CDA751}" srcOrd="2" destOrd="0" parTransId="{3D40DB73-DDD7-4749-9B26-498D547847A5}" sibTransId="{457669A4-633B-4B31-817F-40C06EF7D0DB}"/>
    <dgm:cxn modelId="{31C2CC83-0841-46AF-B5B4-2A7283E99E65}" srcId="{4AE3F2D3-1EAC-44A9-B511-037FCBF585BF}" destId="{1C6F5DAD-F0D9-4FE7-88FE-96F54B1220AF}" srcOrd="0" destOrd="0" parTransId="{ADAE6FA2-A34C-43AF-A4C4-98E5E2A15A2C}" sibTransId="{E789F89D-EA05-4D32-91CA-41218236E538}"/>
    <dgm:cxn modelId="{76EC3E6C-5C73-496B-982D-71E9D9B3A89E}" type="presOf" srcId="{D44824EE-8ED9-4975-8F05-B02445CDA751}" destId="{D64542ED-B1F4-4558-AA60-8FD6DB35D238}" srcOrd="0" destOrd="0" presId="urn:microsoft.com/office/officeart/2005/8/layout/hierarchy1"/>
    <dgm:cxn modelId="{7357C249-6776-44D4-B698-63D4A17F3E79}" type="presOf" srcId="{AD40915F-696E-44D1-9B78-958590B4F594}" destId="{65344638-DD8D-471E-BC7C-30958B438400}" srcOrd="0" destOrd="0" presId="urn:microsoft.com/office/officeart/2005/8/layout/hierarchy1"/>
    <dgm:cxn modelId="{FEC484DA-C00B-4169-949E-809E9881E017}" type="presOf" srcId="{3EA4565B-5290-4D31-956F-CEA60F3B2B8B}" destId="{AD08260C-E73F-4BA6-95EC-D2AB70B2761F}" srcOrd="0" destOrd="0" presId="urn:microsoft.com/office/officeart/2005/8/layout/hierarchy1"/>
    <dgm:cxn modelId="{E490E01D-1F2D-47D1-AF5B-E9BC198D38BB}" srcId="{4AE3F2D3-1EAC-44A9-B511-037FCBF585BF}" destId="{C53E89A1-E4BA-451E-9B0C-1F64E55E8139}" srcOrd="1" destOrd="0" parTransId="{AD40915F-696E-44D1-9B78-958590B4F594}" sibTransId="{3FB62E70-D24A-4FAC-B7BB-86909D879CE3}"/>
    <dgm:cxn modelId="{5F550E81-7907-442E-9140-B7775B47D7FF}" type="presOf" srcId="{ADAE6FA2-A34C-43AF-A4C4-98E5E2A15A2C}" destId="{86148690-6D36-4BCC-92B2-4F53E0E374E2}" srcOrd="0" destOrd="0" presId="urn:microsoft.com/office/officeart/2005/8/layout/hierarchy1"/>
    <dgm:cxn modelId="{E44F3AAF-125B-4352-9924-8E4024BDDC10}" type="presOf" srcId="{4AE3F2D3-1EAC-44A9-B511-037FCBF585BF}" destId="{30D32B7A-119D-4764-A6D3-2F292B181F6B}" srcOrd="0" destOrd="0" presId="urn:microsoft.com/office/officeart/2005/8/layout/hierarchy1"/>
    <dgm:cxn modelId="{29FA1354-7D19-4C14-A391-21365D4A60EE}" type="presOf" srcId="{1C6F5DAD-F0D9-4FE7-88FE-96F54B1220AF}" destId="{9FD86021-7D64-464D-A6F0-7128B023D79C}" srcOrd="0" destOrd="0" presId="urn:microsoft.com/office/officeart/2005/8/layout/hierarchy1"/>
    <dgm:cxn modelId="{0CBCA2DA-631D-4656-ABB1-9ADCF0145810}" type="presParOf" srcId="{AD08260C-E73F-4BA6-95EC-D2AB70B2761F}" destId="{95851ED1-B6D8-46A6-9E6F-ED10DC87D290}" srcOrd="0" destOrd="0" presId="urn:microsoft.com/office/officeart/2005/8/layout/hierarchy1"/>
    <dgm:cxn modelId="{6B78C921-6FB4-4B7A-B505-1C3159EAB726}" type="presParOf" srcId="{95851ED1-B6D8-46A6-9E6F-ED10DC87D290}" destId="{028F1193-F3A8-416C-B3F2-6961F391DDA3}" srcOrd="0" destOrd="0" presId="urn:microsoft.com/office/officeart/2005/8/layout/hierarchy1"/>
    <dgm:cxn modelId="{35BE7E9C-4B0D-4484-B4E6-15BC7EA36DEB}" type="presParOf" srcId="{028F1193-F3A8-416C-B3F2-6961F391DDA3}" destId="{088C51BB-47BF-4ACC-95AF-E857A2A20CF4}" srcOrd="0" destOrd="0" presId="urn:microsoft.com/office/officeart/2005/8/layout/hierarchy1"/>
    <dgm:cxn modelId="{53E5700F-41B5-4439-849D-972C9212BF51}" type="presParOf" srcId="{028F1193-F3A8-416C-B3F2-6961F391DDA3}" destId="{30D32B7A-119D-4764-A6D3-2F292B181F6B}" srcOrd="1" destOrd="0" presId="urn:microsoft.com/office/officeart/2005/8/layout/hierarchy1"/>
    <dgm:cxn modelId="{25F51B6A-8F8A-4787-892C-8759F92EA203}" type="presParOf" srcId="{95851ED1-B6D8-46A6-9E6F-ED10DC87D290}" destId="{96E2E8BE-A81B-4CD8-9568-24974CC7B9B6}" srcOrd="1" destOrd="0" presId="urn:microsoft.com/office/officeart/2005/8/layout/hierarchy1"/>
    <dgm:cxn modelId="{540F4181-32E6-4AB0-BF33-3D9DFFFDDC88}" type="presParOf" srcId="{96E2E8BE-A81B-4CD8-9568-24974CC7B9B6}" destId="{86148690-6D36-4BCC-92B2-4F53E0E374E2}" srcOrd="0" destOrd="0" presId="urn:microsoft.com/office/officeart/2005/8/layout/hierarchy1"/>
    <dgm:cxn modelId="{8F2A711B-8EAE-44C3-8CFC-BB0E7EC9330C}" type="presParOf" srcId="{96E2E8BE-A81B-4CD8-9568-24974CC7B9B6}" destId="{CEFB4ECE-F473-45D9-B110-70C81CD0D6CC}" srcOrd="1" destOrd="0" presId="urn:microsoft.com/office/officeart/2005/8/layout/hierarchy1"/>
    <dgm:cxn modelId="{F8B4FD06-DCE9-4A98-9FD4-15570C74CC50}" type="presParOf" srcId="{CEFB4ECE-F473-45D9-B110-70C81CD0D6CC}" destId="{9253135F-9ABB-4D36-80BF-24757B48EF3A}" srcOrd="0" destOrd="0" presId="urn:microsoft.com/office/officeart/2005/8/layout/hierarchy1"/>
    <dgm:cxn modelId="{DF1C7AB2-2FAE-4829-AC39-5C650B22F3EB}" type="presParOf" srcId="{9253135F-9ABB-4D36-80BF-24757B48EF3A}" destId="{0FCDCDC8-82CF-48FA-8F83-052687D826E3}" srcOrd="0" destOrd="0" presId="urn:microsoft.com/office/officeart/2005/8/layout/hierarchy1"/>
    <dgm:cxn modelId="{6EA15E4A-6E64-45BA-9382-B5353A5B7438}" type="presParOf" srcId="{9253135F-9ABB-4D36-80BF-24757B48EF3A}" destId="{9FD86021-7D64-464D-A6F0-7128B023D79C}" srcOrd="1" destOrd="0" presId="urn:microsoft.com/office/officeart/2005/8/layout/hierarchy1"/>
    <dgm:cxn modelId="{ED0D19DE-F839-4779-98A6-A3FC224D0A25}" type="presParOf" srcId="{CEFB4ECE-F473-45D9-B110-70C81CD0D6CC}" destId="{4B8D62A3-2277-4AB4-81E7-7876E67BEDCC}" srcOrd="1" destOrd="0" presId="urn:microsoft.com/office/officeart/2005/8/layout/hierarchy1"/>
    <dgm:cxn modelId="{27555175-26EE-4265-9E58-4B3C74EB403C}" type="presParOf" srcId="{96E2E8BE-A81B-4CD8-9568-24974CC7B9B6}" destId="{65344638-DD8D-471E-BC7C-30958B438400}" srcOrd="2" destOrd="0" presId="urn:microsoft.com/office/officeart/2005/8/layout/hierarchy1"/>
    <dgm:cxn modelId="{DD124665-9E2C-426C-9B4F-5245A679A33B}" type="presParOf" srcId="{96E2E8BE-A81B-4CD8-9568-24974CC7B9B6}" destId="{8D3F99BE-4733-4318-9579-745F7810C8D1}" srcOrd="3" destOrd="0" presId="urn:microsoft.com/office/officeart/2005/8/layout/hierarchy1"/>
    <dgm:cxn modelId="{BFB9DAF1-F5C2-492B-BEE9-7F18A82765FA}" type="presParOf" srcId="{8D3F99BE-4733-4318-9579-745F7810C8D1}" destId="{B946AC44-D8C0-4D46-88C0-2D8B838C1546}" srcOrd="0" destOrd="0" presId="urn:microsoft.com/office/officeart/2005/8/layout/hierarchy1"/>
    <dgm:cxn modelId="{3C2EDD41-C62B-493F-8735-664CC438A8C9}" type="presParOf" srcId="{B946AC44-D8C0-4D46-88C0-2D8B838C1546}" destId="{487BA556-DA35-497B-BF40-C8AA1B1A4836}" srcOrd="0" destOrd="0" presId="urn:microsoft.com/office/officeart/2005/8/layout/hierarchy1"/>
    <dgm:cxn modelId="{8F60DEC3-8DBA-4150-830D-518C0A81B7AE}" type="presParOf" srcId="{B946AC44-D8C0-4D46-88C0-2D8B838C1546}" destId="{C7FD504A-81B2-4C7C-A4D1-A3683651837F}" srcOrd="1" destOrd="0" presId="urn:microsoft.com/office/officeart/2005/8/layout/hierarchy1"/>
    <dgm:cxn modelId="{E330D74E-A397-4C58-9987-CD4F4338815F}" type="presParOf" srcId="{8D3F99BE-4733-4318-9579-745F7810C8D1}" destId="{49178F5B-7DB0-47A4-AC74-7E9674E975DF}" srcOrd="1" destOrd="0" presId="urn:microsoft.com/office/officeart/2005/8/layout/hierarchy1"/>
    <dgm:cxn modelId="{F71146D4-B282-4903-9407-87A961CE16A4}" type="presParOf" srcId="{96E2E8BE-A81B-4CD8-9568-24974CC7B9B6}" destId="{57BC2D24-B6BF-47DE-9B1F-187EA6C05A88}" srcOrd="4" destOrd="0" presId="urn:microsoft.com/office/officeart/2005/8/layout/hierarchy1"/>
    <dgm:cxn modelId="{09B6DAFF-B3EB-482E-A1FB-3CEA14A3DB18}" type="presParOf" srcId="{96E2E8BE-A81B-4CD8-9568-24974CC7B9B6}" destId="{249B3C55-F1F2-4633-8739-5481D4243AB8}" srcOrd="5" destOrd="0" presId="urn:microsoft.com/office/officeart/2005/8/layout/hierarchy1"/>
    <dgm:cxn modelId="{895AE24E-1BAD-4E49-804D-7D5F47F8B8F4}" type="presParOf" srcId="{249B3C55-F1F2-4633-8739-5481D4243AB8}" destId="{EDDEA346-F35A-44B8-9507-7B7A422BC4E0}" srcOrd="0" destOrd="0" presId="urn:microsoft.com/office/officeart/2005/8/layout/hierarchy1"/>
    <dgm:cxn modelId="{74B46DAE-375D-45A1-840A-5263C2F70117}" type="presParOf" srcId="{EDDEA346-F35A-44B8-9507-7B7A422BC4E0}" destId="{7D775305-AE95-4B0A-9907-001190AFF847}" srcOrd="0" destOrd="0" presId="urn:microsoft.com/office/officeart/2005/8/layout/hierarchy1"/>
    <dgm:cxn modelId="{03C51B64-CDEF-4928-9160-480C6E6A789E}" type="presParOf" srcId="{EDDEA346-F35A-44B8-9507-7B7A422BC4E0}" destId="{D64542ED-B1F4-4558-AA60-8FD6DB35D238}" srcOrd="1" destOrd="0" presId="urn:microsoft.com/office/officeart/2005/8/layout/hierarchy1"/>
    <dgm:cxn modelId="{52E2B8E2-5706-4924-8F55-F138229531B1}" type="presParOf" srcId="{249B3C55-F1F2-4633-8739-5481D4243AB8}" destId="{36543309-719D-4F0D-89CE-F68E1A4B07E2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0D2A10-4C5F-4C1C-8441-6D7E43C0977B}" type="doc">
      <dgm:prSet loTypeId="urn:microsoft.com/office/officeart/2005/8/layout/pyramid3" loCatId="pyramid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C197363F-A0C2-4D9F-AB7B-DE50E2E836AF}">
      <dgm:prSet phldrT="[Testo]" custT="1"/>
      <dgm:spPr/>
      <dgm:t>
        <a:bodyPr/>
        <a:lstStyle/>
        <a:p>
          <a:r>
            <a:rPr lang="it-IT" sz="2400" b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VALORIZZAZIONE  E  PROTEZIONE  DELLA BELLEZZA  DEL  TERRITORIO  PUGLIESE</a:t>
          </a:r>
          <a:endParaRPr lang="it-IT" sz="2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79DF7F-EC3E-4DF4-B535-363776227AE8}" type="parTrans" cxnId="{34EF95CA-F820-4068-A693-FDCB10039D8F}">
      <dgm:prSet/>
      <dgm:spPr/>
      <dgm:t>
        <a:bodyPr/>
        <a:lstStyle/>
        <a:p>
          <a:endParaRPr lang="it-IT"/>
        </a:p>
      </dgm:t>
    </dgm:pt>
    <dgm:pt modelId="{497B36BA-2592-4744-BAA8-49E996CCE618}" type="sibTrans" cxnId="{34EF95CA-F820-4068-A693-FDCB10039D8F}">
      <dgm:prSet/>
      <dgm:spPr/>
      <dgm:t>
        <a:bodyPr/>
        <a:lstStyle/>
        <a:p>
          <a:endParaRPr lang="it-IT"/>
        </a:p>
      </dgm:t>
    </dgm:pt>
    <dgm:pt modelId="{01312987-854E-4B25-80C1-FC91CCB00494}">
      <dgm:prSet phldrT="[Testo]" custT="1"/>
      <dgm:spPr/>
      <dgm:t>
        <a:bodyPr/>
        <a:lstStyle/>
        <a:p>
          <a:r>
            <a:rPr lang="it-IT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RIDUZIONE  DEL  CONSUMO  DI SUOLO</a:t>
          </a:r>
          <a:endParaRPr lang="it-IT" sz="2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89B686-C440-4566-BD84-5A3FF5EDB3C7}" type="parTrans" cxnId="{B8505C12-987A-4F41-B6F6-C86069B6762F}">
      <dgm:prSet/>
      <dgm:spPr/>
      <dgm:t>
        <a:bodyPr/>
        <a:lstStyle/>
        <a:p>
          <a:endParaRPr lang="it-IT"/>
        </a:p>
      </dgm:t>
    </dgm:pt>
    <dgm:pt modelId="{B8CB5446-982C-4C72-A187-2DC61DE4F0C6}" type="sibTrans" cxnId="{B8505C12-987A-4F41-B6F6-C86069B6762F}">
      <dgm:prSet/>
      <dgm:spPr/>
      <dgm:t>
        <a:bodyPr/>
        <a:lstStyle/>
        <a:p>
          <a:endParaRPr lang="it-IT"/>
        </a:p>
      </dgm:t>
    </dgm:pt>
    <dgm:pt modelId="{63545AF8-88DE-4295-9DAE-DEE23D2DAE4E}">
      <dgm:prSet phldrT="[Testo]" custT="1"/>
      <dgm:spPr/>
      <dgm:t>
        <a:bodyPr/>
        <a:lstStyle/>
        <a:p>
          <a:r>
            <a:rPr lang="it-IT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RIGENERAZIONE  URBANA</a:t>
          </a:r>
          <a:endParaRPr lang="it-IT" sz="2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538CB2-B09E-4A8E-9310-F5478C4A737D}" type="parTrans" cxnId="{898455D7-C7C6-4B9A-88D8-5236BB769F0F}">
      <dgm:prSet/>
      <dgm:spPr/>
      <dgm:t>
        <a:bodyPr/>
        <a:lstStyle/>
        <a:p>
          <a:endParaRPr lang="it-IT"/>
        </a:p>
      </dgm:t>
    </dgm:pt>
    <dgm:pt modelId="{2E6A6EE9-6087-4EE6-83BC-3CBC4BD380C9}" type="sibTrans" cxnId="{898455D7-C7C6-4B9A-88D8-5236BB769F0F}">
      <dgm:prSet/>
      <dgm:spPr/>
      <dgm:t>
        <a:bodyPr/>
        <a:lstStyle/>
        <a:p>
          <a:endParaRPr lang="it-IT"/>
        </a:p>
      </dgm:t>
    </dgm:pt>
    <dgm:pt modelId="{D7CADFF5-4C00-424F-82EA-BA0FD7623645}">
      <dgm:prSet custT="1"/>
      <dgm:spPr/>
      <dgm:t>
        <a:bodyPr anchor="t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RIMOZIONE  DEI </a:t>
          </a:r>
        </a:p>
        <a:p>
          <a:pPr>
            <a:lnSpc>
              <a:spcPct val="100000"/>
            </a:lnSpc>
            <a:spcAft>
              <a:spcPct val="35000"/>
            </a:spcAft>
          </a:pPr>
          <a:r>
            <a:rPr lang="it-IT" sz="2400" b="1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DETRATTORI  DEL PAESAGGIO</a:t>
          </a:r>
          <a:endParaRPr lang="it-IT" sz="24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00A5E0-9AD9-41C7-8D89-D7F4FEA434B4}" type="parTrans" cxnId="{AD25CF31-FE93-4CEC-9F89-5F3F5E550948}">
      <dgm:prSet/>
      <dgm:spPr/>
      <dgm:t>
        <a:bodyPr/>
        <a:lstStyle/>
        <a:p>
          <a:endParaRPr lang="it-IT"/>
        </a:p>
      </dgm:t>
    </dgm:pt>
    <dgm:pt modelId="{ADC7FEE0-02EF-4980-983F-1CEC5E6C1D31}" type="sibTrans" cxnId="{AD25CF31-FE93-4CEC-9F89-5F3F5E550948}">
      <dgm:prSet/>
      <dgm:spPr/>
      <dgm:t>
        <a:bodyPr/>
        <a:lstStyle/>
        <a:p>
          <a:endParaRPr lang="it-IT"/>
        </a:p>
      </dgm:t>
    </dgm:pt>
    <dgm:pt modelId="{D153C3A9-2159-4DFE-A9DE-F66BAE22F1D0}" type="pres">
      <dgm:prSet presAssocID="{100D2A10-4C5F-4C1C-8441-6D7E43C097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FBBB31D-BCAB-402C-91BF-AC2D8538F27B}" type="pres">
      <dgm:prSet presAssocID="{C197363F-A0C2-4D9F-AB7B-DE50E2E836AF}" presName="Name8" presStyleCnt="0"/>
      <dgm:spPr/>
      <dgm:t>
        <a:bodyPr/>
        <a:lstStyle/>
        <a:p>
          <a:endParaRPr lang="it-IT"/>
        </a:p>
      </dgm:t>
    </dgm:pt>
    <dgm:pt modelId="{E5978448-D1F4-4F6F-9085-53936B829A5F}" type="pres">
      <dgm:prSet presAssocID="{C197363F-A0C2-4D9F-AB7B-DE50E2E836AF}" presName="level" presStyleLbl="node1" presStyleIdx="0" presStyleCnt="4" custScaleY="63788" custLinFactNeighborX="167" custLinFactNeighborY="-3529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F48E5A-D172-4EEF-977D-569E52C26DEB}" type="pres">
      <dgm:prSet presAssocID="{C197363F-A0C2-4D9F-AB7B-DE50E2E836A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791C319-0057-4B99-847A-B1A02BC29A69}" type="pres">
      <dgm:prSet presAssocID="{01312987-854E-4B25-80C1-FC91CCB00494}" presName="Name8" presStyleCnt="0"/>
      <dgm:spPr/>
      <dgm:t>
        <a:bodyPr/>
        <a:lstStyle/>
        <a:p>
          <a:endParaRPr lang="it-IT"/>
        </a:p>
      </dgm:t>
    </dgm:pt>
    <dgm:pt modelId="{2D64F732-E2FB-488E-AD22-7E44430003BB}" type="pres">
      <dgm:prSet presAssocID="{01312987-854E-4B25-80C1-FC91CCB00494}" presName="level" presStyleLbl="node1" presStyleIdx="1" presStyleCnt="4" custScaleY="43180" custLinFactNeighborX="-335" custLinFactNeighborY="-79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E195786-D910-4A8D-B650-C30282FF10CE}" type="pres">
      <dgm:prSet presAssocID="{01312987-854E-4B25-80C1-FC91CCB0049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33F96B-7543-47D1-A55E-E042EF924764}" type="pres">
      <dgm:prSet presAssocID="{63545AF8-88DE-4295-9DAE-DEE23D2DAE4E}" presName="Name8" presStyleCnt="0"/>
      <dgm:spPr/>
      <dgm:t>
        <a:bodyPr/>
        <a:lstStyle/>
        <a:p>
          <a:endParaRPr lang="it-IT"/>
        </a:p>
      </dgm:t>
    </dgm:pt>
    <dgm:pt modelId="{B8B89F1A-4D3D-4A54-AFA3-6D52BE4A562B}" type="pres">
      <dgm:prSet presAssocID="{63545AF8-88DE-4295-9DAE-DEE23D2DAE4E}" presName="level" presStyleLbl="node1" presStyleIdx="2" presStyleCnt="4" custScaleY="4433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74147F-8DF3-46B0-9E3E-BED32BBE9083}" type="pres">
      <dgm:prSet presAssocID="{63545AF8-88DE-4295-9DAE-DEE23D2DAE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A7B5218-8970-41C8-95F3-364318B3274D}" type="pres">
      <dgm:prSet presAssocID="{D7CADFF5-4C00-424F-82EA-BA0FD7623645}" presName="Name8" presStyleCnt="0"/>
      <dgm:spPr/>
      <dgm:t>
        <a:bodyPr/>
        <a:lstStyle/>
        <a:p>
          <a:endParaRPr lang="it-IT"/>
        </a:p>
      </dgm:t>
    </dgm:pt>
    <dgm:pt modelId="{618D48B8-DDA8-410E-9C32-35AC018D1750}" type="pres">
      <dgm:prSet presAssocID="{D7CADFF5-4C00-424F-82EA-BA0FD7623645}" presName="level" presStyleLbl="node1" presStyleIdx="3" presStyleCnt="4" custLinFactNeighborX="839" custLinFactNeighborY="44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AF98D4-F58E-40F1-9C67-DD7E36A9848E}" type="pres">
      <dgm:prSet presAssocID="{D7CADFF5-4C00-424F-82EA-BA0FD76236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ACE1DBE-633D-4EE4-8F17-22BB4E443FC8}" type="presOf" srcId="{63545AF8-88DE-4295-9DAE-DEE23D2DAE4E}" destId="{B8B89F1A-4D3D-4A54-AFA3-6D52BE4A562B}" srcOrd="0" destOrd="0" presId="urn:microsoft.com/office/officeart/2005/8/layout/pyramid3"/>
    <dgm:cxn modelId="{7524D358-4653-4E15-A171-6C51988F67F1}" type="presOf" srcId="{01312987-854E-4B25-80C1-FC91CCB00494}" destId="{EE195786-D910-4A8D-B650-C30282FF10CE}" srcOrd="1" destOrd="0" presId="urn:microsoft.com/office/officeart/2005/8/layout/pyramid3"/>
    <dgm:cxn modelId="{E37B6F47-3BFB-4494-9108-49E95310F8CA}" type="presOf" srcId="{C197363F-A0C2-4D9F-AB7B-DE50E2E836AF}" destId="{E5978448-D1F4-4F6F-9085-53936B829A5F}" srcOrd="0" destOrd="0" presId="urn:microsoft.com/office/officeart/2005/8/layout/pyramid3"/>
    <dgm:cxn modelId="{898455D7-C7C6-4B9A-88D8-5236BB769F0F}" srcId="{100D2A10-4C5F-4C1C-8441-6D7E43C0977B}" destId="{63545AF8-88DE-4295-9DAE-DEE23D2DAE4E}" srcOrd="2" destOrd="0" parTransId="{50538CB2-B09E-4A8E-9310-F5478C4A737D}" sibTransId="{2E6A6EE9-6087-4EE6-83BC-3CBC4BD380C9}"/>
    <dgm:cxn modelId="{AD25CF31-FE93-4CEC-9F89-5F3F5E550948}" srcId="{100D2A10-4C5F-4C1C-8441-6D7E43C0977B}" destId="{D7CADFF5-4C00-424F-82EA-BA0FD7623645}" srcOrd="3" destOrd="0" parTransId="{DA00A5E0-9AD9-41C7-8D89-D7F4FEA434B4}" sibTransId="{ADC7FEE0-02EF-4980-983F-1CEC5E6C1D31}"/>
    <dgm:cxn modelId="{34EF95CA-F820-4068-A693-FDCB10039D8F}" srcId="{100D2A10-4C5F-4C1C-8441-6D7E43C0977B}" destId="{C197363F-A0C2-4D9F-AB7B-DE50E2E836AF}" srcOrd="0" destOrd="0" parTransId="{B879DF7F-EC3E-4DF4-B535-363776227AE8}" sibTransId="{497B36BA-2592-4744-BAA8-49E996CCE618}"/>
    <dgm:cxn modelId="{0783763F-3923-410F-BACF-F7E150E5314F}" type="presOf" srcId="{01312987-854E-4B25-80C1-FC91CCB00494}" destId="{2D64F732-E2FB-488E-AD22-7E44430003BB}" srcOrd="0" destOrd="0" presId="urn:microsoft.com/office/officeart/2005/8/layout/pyramid3"/>
    <dgm:cxn modelId="{0C817A66-141A-4606-A0E3-8E4ECB16D7BA}" type="presOf" srcId="{D7CADFF5-4C00-424F-82EA-BA0FD7623645}" destId="{618D48B8-DDA8-410E-9C32-35AC018D1750}" srcOrd="0" destOrd="0" presId="urn:microsoft.com/office/officeart/2005/8/layout/pyramid3"/>
    <dgm:cxn modelId="{ADB00CC8-90DE-4870-8353-F58F4C80A23A}" type="presOf" srcId="{C197363F-A0C2-4D9F-AB7B-DE50E2E836AF}" destId="{ABF48E5A-D172-4EEF-977D-569E52C26DEB}" srcOrd="1" destOrd="0" presId="urn:microsoft.com/office/officeart/2005/8/layout/pyramid3"/>
    <dgm:cxn modelId="{B8505C12-987A-4F41-B6F6-C86069B6762F}" srcId="{100D2A10-4C5F-4C1C-8441-6D7E43C0977B}" destId="{01312987-854E-4B25-80C1-FC91CCB00494}" srcOrd="1" destOrd="0" parTransId="{1389B686-C440-4566-BD84-5A3FF5EDB3C7}" sibTransId="{B8CB5446-982C-4C72-A187-2DC61DE4F0C6}"/>
    <dgm:cxn modelId="{58D658F8-B129-40DE-AAB1-F42967ACCE6A}" type="presOf" srcId="{100D2A10-4C5F-4C1C-8441-6D7E43C0977B}" destId="{D153C3A9-2159-4DFE-A9DE-F66BAE22F1D0}" srcOrd="0" destOrd="0" presId="urn:microsoft.com/office/officeart/2005/8/layout/pyramid3"/>
    <dgm:cxn modelId="{D806B02B-29F4-4566-9B75-6661AC82BF8D}" type="presOf" srcId="{63545AF8-88DE-4295-9DAE-DEE23D2DAE4E}" destId="{0274147F-8DF3-46B0-9E3E-BED32BBE9083}" srcOrd="1" destOrd="0" presId="urn:microsoft.com/office/officeart/2005/8/layout/pyramid3"/>
    <dgm:cxn modelId="{C3CF71B5-4D50-461F-A8FE-A23A69359912}" type="presOf" srcId="{D7CADFF5-4C00-424F-82EA-BA0FD7623645}" destId="{6CAF98D4-F58E-40F1-9C67-DD7E36A9848E}" srcOrd="1" destOrd="0" presId="urn:microsoft.com/office/officeart/2005/8/layout/pyramid3"/>
    <dgm:cxn modelId="{34F8584A-807C-4308-A665-6F4F9128410E}" type="presParOf" srcId="{D153C3A9-2159-4DFE-A9DE-F66BAE22F1D0}" destId="{9FBBB31D-BCAB-402C-91BF-AC2D8538F27B}" srcOrd="0" destOrd="0" presId="urn:microsoft.com/office/officeart/2005/8/layout/pyramid3"/>
    <dgm:cxn modelId="{AB464423-924B-42DB-825E-1E6DFF46FBFD}" type="presParOf" srcId="{9FBBB31D-BCAB-402C-91BF-AC2D8538F27B}" destId="{E5978448-D1F4-4F6F-9085-53936B829A5F}" srcOrd="0" destOrd="0" presId="urn:microsoft.com/office/officeart/2005/8/layout/pyramid3"/>
    <dgm:cxn modelId="{C859EB4F-4068-4212-AAC9-319DD0BE523F}" type="presParOf" srcId="{9FBBB31D-BCAB-402C-91BF-AC2D8538F27B}" destId="{ABF48E5A-D172-4EEF-977D-569E52C26DEB}" srcOrd="1" destOrd="0" presId="urn:microsoft.com/office/officeart/2005/8/layout/pyramid3"/>
    <dgm:cxn modelId="{7D0451AE-84D9-4AC3-8789-B4E7858B782F}" type="presParOf" srcId="{D153C3A9-2159-4DFE-A9DE-F66BAE22F1D0}" destId="{2791C319-0057-4B99-847A-B1A02BC29A69}" srcOrd="1" destOrd="0" presId="urn:microsoft.com/office/officeart/2005/8/layout/pyramid3"/>
    <dgm:cxn modelId="{359FD885-29CB-4DAC-B32A-400A0DB7F68B}" type="presParOf" srcId="{2791C319-0057-4B99-847A-B1A02BC29A69}" destId="{2D64F732-E2FB-488E-AD22-7E44430003BB}" srcOrd="0" destOrd="0" presId="urn:microsoft.com/office/officeart/2005/8/layout/pyramid3"/>
    <dgm:cxn modelId="{F9AAC758-C0C5-439D-AA06-4B37EB0EB5DB}" type="presParOf" srcId="{2791C319-0057-4B99-847A-B1A02BC29A69}" destId="{EE195786-D910-4A8D-B650-C30282FF10CE}" srcOrd="1" destOrd="0" presId="urn:microsoft.com/office/officeart/2005/8/layout/pyramid3"/>
    <dgm:cxn modelId="{A2704F12-8680-4188-9C86-541B6E63EC48}" type="presParOf" srcId="{D153C3A9-2159-4DFE-A9DE-F66BAE22F1D0}" destId="{2633F96B-7543-47D1-A55E-E042EF924764}" srcOrd="2" destOrd="0" presId="urn:microsoft.com/office/officeart/2005/8/layout/pyramid3"/>
    <dgm:cxn modelId="{C257CD80-B0D2-419C-9889-CFC9A4BB0AC0}" type="presParOf" srcId="{2633F96B-7543-47D1-A55E-E042EF924764}" destId="{B8B89F1A-4D3D-4A54-AFA3-6D52BE4A562B}" srcOrd="0" destOrd="0" presId="urn:microsoft.com/office/officeart/2005/8/layout/pyramid3"/>
    <dgm:cxn modelId="{8EC1FF97-2377-4434-BD24-A49E4CFF7E18}" type="presParOf" srcId="{2633F96B-7543-47D1-A55E-E042EF924764}" destId="{0274147F-8DF3-46B0-9E3E-BED32BBE9083}" srcOrd="1" destOrd="0" presId="urn:microsoft.com/office/officeart/2005/8/layout/pyramid3"/>
    <dgm:cxn modelId="{22083204-E8FC-4925-8269-5ED1A0CC56CC}" type="presParOf" srcId="{D153C3A9-2159-4DFE-A9DE-F66BAE22F1D0}" destId="{BA7B5218-8970-41C8-95F3-364318B3274D}" srcOrd="3" destOrd="0" presId="urn:microsoft.com/office/officeart/2005/8/layout/pyramid3"/>
    <dgm:cxn modelId="{F1CB0743-0A57-4140-98A9-04B96D8A7351}" type="presParOf" srcId="{BA7B5218-8970-41C8-95F3-364318B3274D}" destId="{618D48B8-DDA8-410E-9C32-35AC018D1750}" srcOrd="0" destOrd="0" presId="urn:microsoft.com/office/officeart/2005/8/layout/pyramid3"/>
    <dgm:cxn modelId="{DBD43486-F39B-49CA-8318-22BC432235FE}" type="presParOf" srcId="{BA7B5218-8970-41C8-95F3-364318B3274D}" destId="{6CAF98D4-F58E-40F1-9C67-DD7E36A9848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A4565B-5290-4D31-956F-CEA60F3B2B8B}" type="doc">
      <dgm:prSet loTypeId="urn:microsoft.com/office/officeart/2005/8/layout/hierarchy5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4AE3F2D3-1EAC-44A9-B511-037FCBF585BF}">
      <dgm:prSet phldrT="[Testo]"/>
      <dgm:spPr/>
      <dgm:t>
        <a:bodyPr/>
        <a:lstStyle/>
        <a:p>
          <a:r>
            <a:rPr lang="it-IT" b="1" i="1" dirty="0" smtClean="0"/>
            <a:t>AZIONI</a:t>
          </a:r>
          <a:endParaRPr lang="it-IT" b="1" i="1" dirty="0"/>
        </a:p>
      </dgm:t>
    </dgm:pt>
    <dgm:pt modelId="{6942941A-415F-471D-A8D1-A1AA29FBFF4C}" type="parTrans" cxnId="{615C3216-5CD7-41EF-8BD2-2F191534DB3B}">
      <dgm:prSet/>
      <dgm:spPr/>
      <dgm:t>
        <a:bodyPr/>
        <a:lstStyle/>
        <a:p>
          <a:endParaRPr lang="it-IT"/>
        </a:p>
      </dgm:t>
    </dgm:pt>
    <dgm:pt modelId="{6E93B88D-43E1-487B-B18C-D5B82BCF77D3}" type="sibTrans" cxnId="{615C3216-5CD7-41EF-8BD2-2F191534DB3B}">
      <dgm:prSet/>
      <dgm:spPr/>
      <dgm:t>
        <a:bodyPr/>
        <a:lstStyle/>
        <a:p>
          <a:endParaRPr lang="it-IT"/>
        </a:p>
      </dgm:t>
    </dgm:pt>
    <dgm:pt modelId="{1C6F5DAD-F0D9-4FE7-88FE-96F54B1220AF}">
      <dgm:prSet phldrT="[Testo]" custT="1"/>
      <dgm:spPr/>
      <dgm:t>
        <a:bodyPr/>
        <a:lstStyle/>
        <a:p>
          <a:r>
            <a:rPr lang="it-IT" sz="2400" smtClean="0"/>
            <a:t>Perseguire </a:t>
          </a:r>
          <a:r>
            <a:rPr lang="it-IT" sz="2400" b="1" i="1" smtClean="0"/>
            <a:t>“un’alta qualità costruttiva” </a:t>
          </a:r>
          <a:r>
            <a:rPr lang="it-IT" sz="2400" smtClean="0"/>
            <a:t>nei futuri interventi che si andranno a fare nei luoghi urbani e periurbani</a:t>
          </a:r>
          <a:endParaRPr lang="it-IT" sz="2400" dirty="0"/>
        </a:p>
      </dgm:t>
    </dgm:pt>
    <dgm:pt modelId="{ADAE6FA2-A34C-43AF-A4C4-98E5E2A15A2C}" type="parTrans" cxnId="{31C2CC83-0841-46AF-B5B4-2A7283E99E65}">
      <dgm:prSet/>
      <dgm:spPr/>
      <dgm:t>
        <a:bodyPr/>
        <a:lstStyle/>
        <a:p>
          <a:endParaRPr lang="it-IT"/>
        </a:p>
      </dgm:t>
    </dgm:pt>
    <dgm:pt modelId="{E789F89D-EA05-4D32-91CA-41218236E538}" type="sibTrans" cxnId="{31C2CC83-0841-46AF-B5B4-2A7283E99E65}">
      <dgm:prSet/>
      <dgm:spPr/>
      <dgm:t>
        <a:bodyPr/>
        <a:lstStyle/>
        <a:p>
          <a:endParaRPr lang="it-IT"/>
        </a:p>
      </dgm:t>
    </dgm:pt>
    <dgm:pt modelId="{C53E89A1-E4BA-451E-9B0C-1F64E55E8139}">
      <dgm:prSet phldrT="[Testo]" custT="1"/>
      <dgm:spPr/>
      <dgm:t>
        <a:bodyPr/>
        <a:lstStyle/>
        <a:p>
          <a:r>
            <a:rPr lang="it-IT" sz="2300" smtClean="0"/>
            <a:t> A</a:t>
          </a:r>
          <a:r>
            <a:rPr lang="it-IT" sz="2400" smtClean="0"/>
            <a:t>bbattere o recuperare i cosiddetti </a:t>
          </a:r>
          <a:r>
            <a:rPr lang="it-IT" sz="2400" b="1" i="1" smtClean="0"/>
            <a:t>“detrattori di bellezza” </a:t>
          </a:r>
          <a:r>
            <a:rPr lang="it-IT" sz="2400" smtClean="0"/>
            <a:t>che oggi deturpano i territori</a:t>
          </a:r>
          <a:endParaRPr lang="it-IT" sz="2400" dirty="0"/>
        </a:p>
      </dgm:t>
    </dgm:pt>
    <dgm:pt modelId="{AD40915F-696E-44D1-9B78-958590B4F594}" type="parTrans" cxnId="{E490E01D-1F2D-47D1-AF5B-E9BC198D38BB}">
      <dgm:prSet/>
      <dgm:spPr/>
      <dgm:t>
        <a:bodyPr/>
        <a:lstStyle/>
        <a:p>
          <a:endParaRPr lang="it-IT"/>
        </a:p>
      </dgm:t>
    </dgm:pt>
    <dgm:pt modelId="{3FB62E70-D24A-4FAC-B7BB-86909D879CE3}" type="sibTrans" cxnId="{E490E01D-1F2D-47D1-AF5B-E9BC198D38BB}">
      <dgm:prSet/>
      <dgm:spPr/>
      <dgm:t>
        <a:bodyPr/>
        <a:lstStyle/>
        <a:p>
          <a:endParaRPr lang="it-IT"/>
        </a:p>
      </dgm:t>
    </dgm:pt>
    <dgm:pt modelId="{D44824EE-8ED9-4975-8F05-B02445CDA751}">
      <dgm:prSet phldrT="[Testo]" custT="1"/>
      <dgm:spPr/>
      <dgm:t>
        <a:bodyPr/>
        <a:lstStyle/>
        <a:p>
          <a:r>
            <a:rPr lang="it-IT" sz="2300" smtClean="0"/>
            <a:t> </a:t>
          </a:r>
          <a:r>
            <a:rPr lang="it-IT" sz="2400" smtClean="0"/>
            <a:t>Preservare e valorizzare le peculiarità delle diverse macro aree che formano il </a:t>
          </a:r>
          <a:r>
            <a:rPr lang="it-IT" sz="2400" b="1" i="1" smtClean="0"/>
            <a:t>“Mosaico delle identità pugliesi” </a:t>
          </a:r>
          <a:endParaRPr lang="it-IT" sz="2400" b="1" i="1" dirty="0"/>
        </a:p>
      </dgm:t>
    </dgm:pt>
    <dgm:pt modelId="{3D40DB73-DDD7-4749-9B26-498D547847A5}" type="parTrans" cxnId="{944D7F1F-FFB9-4764-8B88-F1E68152953C}">
      <dgm:prSet/>
      <dgm:spPr/>
      <dgm:t>
        <a:bodyPr/>
        <a:lstStyle/>
        <a:p>
          <a:endParaRPr lang="it-IT"/>
        </a:p>
      </dgm:t>
    </dgm:pt>
    <dgm:pt modelId="{457669A4-633B-4B31-817F-40C06EF7D0DB}" type="sibTrans" cxnId="{944D7F1F-FFB9-4764-8B88-F1E68152953C}">
      <dgm:prSet/>
      <dgm:spPr/>
      <dgm:t>
        <a:bodyPr/>
        <a:lstStyle/>
        <a:p>
          <a:endParaRPr lang="it-IT"/>
        </a:p>
      </dgm:t>
    </dgm:pt>
    <dgm:pt modelId="{05E61B9C-046A-4066-934C-C4DAF025D54F}" type="pres">
      <dgm:prSet presAssocID="{3EA4565B-5290-4D31-956F-CEA60F3B2B8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3F4C652-FEC9-462B-892E-A044C6E24FD9}" type="pres">
      <dgm:prSet presAssocID="{3EA4565B-5290-4D31-956F-CEA60F3B2B8B}" presName="hierFlow" presStyleCnt="0"/>
      <dgm:spPr/>
      <dgm:t>
        <a:bodyPr/>
        <a:lstStyle/>
        <a:p>
          <a:endParaRPr lang="it-IT"/>
        </a:p>
      </dgm:t>
    </dgm:pt>
    <dgm:pt modelId="{7E4FAAA0-2C6F-4047-B2CF-7035061DE1F2}" type="pres">
      <dgm:prSet presAssocID="{3EA4565B-5290-4D31-956F-CEA60F3B2B8B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9066C47-039E-4520-A945-F1F7FE400AFF}" type="pres">
      <dgm:prSet presAssocID="{4AE3F2D3-1EAC-44A9-B511-037FCBF585BF}" presName="Name17" presStyleCnt="0"/>
      <dgm:spPr/>
      <dgm:t>
        <a:bodyPr/>
        <a:lstStyle/>
        <a:p>
          <a:endParaRPr lang="it-IT"/>
        </a:p>
      </dgm:t>
    </dgm:pt>
    <dgm:pt modelId="{91824B6C-4401-43AD-8092-B8D2B2E6E59F}" type="pres">
      <dgm:prSet presAssocID="{4AE3F2D3-1EAC-44A9-B511-037FCBF585BF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F34E42A-87A0-4CC0-A594-AB9FE696C16D}" type="pres">
      <dgm:prSet presAssocID="{4AE3F2D3-1EAC-44A9-B511-037FCBF585BF}" presName="hierChild2" presStyleCnt="0"/>
      <dgm:spPr/>
      <dgm:t>
        <a:bodyPr/>
        <a:lstStyle/>
        <a:p>
          <a:endParaRPr lang="it-IT"/>
        </a:p>
      </dgm:t>
    </dgm:pt>
    <dgm:pt modelId="{3D43D382-675B-4BD8-94B0-1B61EA46D74B}" type="pres">
      <dgm:prSet presAssocID="{ADAE6FA2-A34C-43AF-A4C4-98E5E2A15A2C}" presName="Name25" presStyleLbl="parChTrans1D2" presStyleIdx="0" presStyleCnt="3"/>
      <dgm:spPr/>
      <dgm:t>
        <a:bodyPr/>
        <a:lstStyle/>
        <a:p>
          <a:endParaRPr lang="it-IT"/>
        </a:p>
      </dgm:t>
    </dgm:pt>
    <dgm:pt modelId="{DF25F3DF-38B3-492C-B6B1-4227728907AD}" type="pres">
      <dgm:prSet presAssocID="{ADAE6FA2-A34C-43AF-A4C4-98E5E2A15A2C}" presName="connTx" presStyleLbl="parChTrans1D2" presStyleIdx="0" presStyleCnt="3"/>
      <dgm:spPr/>
      <dgm:t>
        <a:bodyPr/>
        <a:lstStyle/>
        <a:p>
          <a:endParaRPr lang="it-IT"/>
        </a:p>
      </dgm:t>
    </dgm:pt>
    <dgm:pt modelId="{900617F1-F6A3-4624-96B0-3076E33B753E}" type="pres">
      <dgm:prSet presAssocID="{1C6F5DAD-F0D9-4FE7-88FE-96F54B1220AF}" presName="Name30" presStyleCnt="0"/>
      <dgm:spPr/>
      <dgm:t>
        <a:bodyPr/>
        <a:lstStyle/>
        <a:p>
          <a:endParaRPr lang="it-IT"/>
        </a:p>
      </dgm:t>
    </dgm:pt>
    <dgm:pt modelId="{6B60F910-2BFD-4FE5-88DF-4EA73BCE8E09}" type="pres">
      <dgm:prSet presAssocID="{1C6F5DAD-F0D9-4FE7-88FE-96F54B1220AF}" presName="level2Shape" presStyleLbl="node2" presStyleIdx="0" presStyleCnt="3"/>
      <dgm:spPr/>
      <dgm:t>
        <a:bodyPr/>
        <a:lstStyle/>
        <a:p>
          <a:endParaRPr lang="it-IT"/>
        </a:p>
      </dgm:t>
    </dgm:pt>
    <dgm:pt modelId="{1F72CB3A-F0AE-40E1-98D6-7761BADE76EC}" type="pres">
      <dgm:prSet presAssocID="{1C6F5DAD-F0D9-4FE7-88FE-96F54B1220AF}" presName="hierChild3" presStyleCnt="0"/>
      <dgm:spPr/>
      <dgm:t>
        <a:bodyPr/>
        <a:lstStyle/>
        <a:p>
          <a:endParaRPr lang="it-IT"/>
        </a:p>
      </dgm:t>
    </dgm:pt>
    <dgm:pt modelId="{E6C13DBD-1D2E-4143-9289-9082EAD0A53B}" type="pres">
      <dgm:prSet presAssocID="{AD40915F-696E-44D1-9B78-958590B4F594}" presName="Name25" presStyleLbl="parChTrans1D2" presStyleIdx="1" presStyleCnt="3"/>
      <dgm:spPr/>
      <dgm:t>
        <a:bodyPr/>
        <a:lstStyle/>
        <a:p>
          <a:endParaRPr lang="it-IT"/>
        </a:p>
      </dgm:t>
    </dgm:pt>
    <dgm:pt modelId="{043FB4D7-EC4C-4953-909E-D2FE27E9803A}" type="pres">
      <dgm:prSet presAssocID="{AD40915F-696E-44D1-9B78-958590B4F594}" presName="connTx" presStyleLbl="parChTrans1D2" presStyleIdx="1" presStyleCnt="3"/>
      <dgm:spPr/>
      <dgm:t>
        <a:bodyPr/>
        <a:lstStyle/>
        <a:p>
          <a:endParaRPr lang="it-IT"/>
        </a:p>
      </dgm:t>
    </dgm:pt>
    <dgm:pt modelId="{6B5F34F2-950D-43C0-8750-AF75E2F4F354}" type="pres">
      <dgm:prSet presAssocID="{C53E89A1-E4BA-451E-9B0C-1F64E55E8139}" presName="Name30" presStyleCnt="0"/>
      <dgm:spPr/>
      <dgm:t>
        <a:bodyPr/>
        <a:lstStyle/>
        <a:p>
          <a:endParaRPr lang="it-IT"/>
        </a:p>
      </dgm:t>
    </dgm:pt>
    <dgm:pt modelId="{9B5EC991-5385-4FE4-A399-2850DF7B87B5}" type="pres">
      <dgm:prSet presAssocID="{C53E89A1-E4BA-451E-9B0C-1F64E55E8139}" presName="level2Shape" presStyleLbl="node2" presStyleIdx="1" presStyleCnt="3"/>
      <dgm:spPr/>
      <dgm:t>
        <a:bodyPr/>
        <a:lstStyle/>
        <a:p>
          <a:endParaRPr lang="it-IT"/>
        </a:p>
      </dgm:t>
    </dgm:pt>
    <dgm:pt modelId="{4542715C-A04A-41EF-9099-82FF2C63FD81}" type="pres">
      <dgm:prSet presAssocID="{C53E89A1-E4BA-451E-9B0C-1F64E55E8139}" presName="hierChild3" presStyleCnt="0"/>
      <dgm:spPr/>
      <dgm:t>
        <a:bodyPr/>
        <a:lstStyle/>
        <a:p>
          <a:endParaRPr lang="it-IT"/>
        </a:p>
      </dgm:t>
    </dgm:pt>
    <dgm:pt modelId="{94CC126A-0BEB-499F-AF42-6804C13C11B3}" type="pres">
      <dgm:prSet presAssocID="{3D40DB73-DDD7-4749-9B26-498D547847A5}" presName="Name25" presStyleLbl="parChTrans1D2" presStyleIdx="2" presStyleCnt="3"/>
      <dgm:spPr/>
      <dgm:t>
        <a:bodyPr/>
        <a:lstStyle/>
        <a:p>
          <a:endParaRPr lang="it-IT"/>
        </a:p>
      </dgm:t>
    </dgm:pt>
    <dgm:pt modelId="{34976607-F48A-438D-BD74-52D58D408DC4}" type="pres">
      <dgm:prSet presAssocID="{3D40DB73-DDD7-4749-9B26-498D547847A5}" presName="connTx" presStyleLbl="parChTrans1D2" presStyleIdx="2" presStyleCnt="3"/>
      <dgm:spPr/>
      <dgm:t>
        <a:bodyPr/>
        <a:lstStyle/>
        <a:p>
          <a:endParaRPr lang="it-IT"/>
        </a:p>
      </dgm:t>
    </dgm:pt>
    <dgm:pt modelId="{021F1DFE-C5DD-4F56-B35A-6F28D76D76E2}" type="pres">
      <dgm:prSet presAssocID="{D44824EE-8ED9-4975-8F05-B02445CDA751}" presName="Name30" presStyleCnt="0"/>
      <dgm:spPr/>
      <dgm:t>
        <a:bodyPr/>
        <a:lstStyle/>
        <a:p>
          <a:endParaRPr lang="it-IT"/>
        </a:p>
      </dgm:t>
    </dgm:pt>
    <dgm:pt modelId="{FFC7E2C4-9AA1-48AA-A12B-E803B1ABD7FC}" type="pres">
      <dgm:prSet presAssocID="{D44824EE-8ED9-4975-8F05-B02445CDA751}" presName="level2Shape" presStyleLbl="node2" presStyleIdx="2" presStyleCnt="3"/>
      <dgm:spPr/>
      <dgm:t>
        <a:bodyPr/>
        <a:lstStyle/>
        <a:p>
          <a:endParaRPr lang="it-IT"/>
        </a:p>
      </dgm:t>
    </dgm:pt>
    <dgm:pt modelId="{34B5367F-5CDA-4007-9DB6-7D9C63004116}" type="pres">
      <dgm:prSet presAssocID="{D44824EE-8ED9-4975-8F05-B02445CDA751}" presName="hierChild3" presStyleCnt="0"/>
      <dgm:spPr/>
      <dgm:t>
        <a:bodyPr/>
        <a:lstStyle/>
        <a:p>
          <a:endParaRPr lang="it-IT"/>
        </a:p>
      </dgm:t>
    </dgm:pt>
    <dgm:pt modelId="{FF21C5F2-045F-4F88-9903-962676F91825}" type="pres">
      <dgm:prSet presAssocID="{3EA4565B-5290-4D31-956F-CEA60F3B2B8B}" presName="bgShapesFlow" presStyleCnt="0"/>
      <dgm:spPr/>
      <dgm:t>
        <a:bodyPr/>
        <a:lstStyle/>
        <a:p>
          <a:endParaRPr lang="it-IT"/>
        </a:p>
      </dgm:t>
    </dgm:pt>
  </dgm:ptLst>
  <dgm:cxnLst>
    <dgm:cxn modelId="{9E7E140A-9374-4736-9921-A77B9E545D4A}" type="presOf" srcId="{4AE3F2D3-1EAC-44A9-B511-037FCBF585BF}" destId="{91824B6C-4401-43AD-8092-B8D2B2E6E59F}" srcOrd="0" destOrd="0" presId="urn:microsoft.com/office/officeart/2005/8/layout/hierarchy5"/>
    <dgm:cxn modelId="{4B74CA44-2F9A-403E-B7CC-EA7CDEF97C8C}" type="presOf" srcId="{AD40915F-696E-44D1-9B78-958590B4F594}" destId="{043FB4D7-EC4C-4953-909E-D2FE27E9803A}" srcOrd="1" destOrd="0" presId="urn:microsoft.com/office/officeart/2005/8/layout/hierarchy5"/>
    <dgm:cxn modelId="{0F52B43B-B43D-45AB-9453-1D786B9B84AA}" type="presOf" srcId="{1C6F5DAD-F0D9-4FE7-88FE-96F54B1220AF}" destId="{6B60F910-2BFD-4FE5-88DF-4EA73BCE8E09}" srcOrd="0" destOrd="0" presId="urn:microsoft.com/office/officeart/2005/8/layout/hierarchy5"/>
    <dgm:cxn modelId="{0047D0DB-862F-4FBE-9D8A-5EE0C6EE76E6}" type="presOf" srcId="{ADAE6FA2-A34C-43AF-A4C4-98E5E2A15A2C}" destId="{DF25F3DF-38B3-492C-B6B1-4227728907AD}" srcOrd="1" destOrd="0" presId="urn:microsoft.com/office/officeart/2005/8/layout/hierarchy5"/>
    <dgm:cxn modelId="{31C2CC83-0841-46AF-B5B4-2A7283E99E65}" srcId="{4AE3F2D3-1EAC-44A9-B511-037FCBF585BF}" destId="{1C6F5DAD-F0D9-4FE7-88FE-96F54B1220AF}" srcOrd="0" destOrd="0" parTransId="{ADAE6FA2-A34C-43AF-A4C4-98E5E2A15A2C}" sibTransId="{E789F89D-EA05-4D32-91CA-41218236E538}"/>
    <dgm:cxn modelId="{E60FE3E4-4841-4953-84A6-3E6168693DD5}" type="presOf" srcId="{3D40DB73-DDD7-4749-9B26-498D547847A5}" destId="{34976607-F48A-438D-BD74-52D58D408DC4}" srcOrd="1" destOrd="0" presId="urn:microsoft.com/office/officeart/2005/8/layout/hierarchy5"/>
    <dgm:cxn modelId="{466EC72F-AAD8-4104-8DB6-54D2215AD021}" type="presOf" srcId="{ADAE6FA2-A34C-43AF-A4C4-98E5E2A15A2C}" destId="{3D43D382-675B-4BD8-94B0-1B61EA46D74B}" srcOrd="0" destOrd="0" presId="urn:microsoft.com/office/officeart/2005/8/layout/hierarchy5"/>
    <dgm:cxn modelId="{944D7F1F-FFB9-4764-8B88-F1E68152953C}" srcId="{4AE3F2D3-1EAC-44A9-B511-037FCBF585BF}" destId="{D44824EE-8ED9-4975-8F05-B02445CDA751}" srcOrd="2" destOrd="0" parTransId="{3D40DB73-DDD7-4749-9B26-498D547847A5}" sibTransId="{457669A4-633B-4B31-817F-40C06EF7D0DB}"/>
    <dgm:cxn modelId="{7D9F049C-78A1-4DB1-88C7-DC5528A2D19B}" type="presOf" srcId="{3D40DB73-DDD7-4749-9B26-498D547847A5}" destId="{94CC126A-0BEB-499F-AF42-6804C13C11B3}" srcOrd="0" destOrd="0" presId="urn:microsoft.com/office/officeart/2005/8/layout/hierarchy5"/>
    <dgm:cxn modelId="{3DB4146D-621D-44B9-8CEE-05C7284AB01D}" type="presOf" srcId="{C53E89A1-E4BA-451E-9B0C-1F64E55E8139}" destId="{9B5EC991-5385-4FE4-A399-2850DF7B87B5}" srcOrd="0" destOrd="0" presId="urn:microsoft.com/office/officeart/2005/8/layout/hierarchy5"/>
    <dgm:cxn modelId="{E490E01D-1F2D-47D1-AF5B-E9BC198D38BB}" srcId="{4AE3F2D3-1EAC-44A9-B511-037FCBF585BF}" destId="{C53E89A1-E4BA-451E-9B0C-1F64E55E8139}" srcOrd="1" destOrd="0" parTransId="{AD40915F-696E-44D1-9B78-958590B4F594}" sibTransId="{3FB62E70-D24A-4FAC-B7BB-86909D879CE3}"/>
    <dgm:cxn modelId="{8B98E0A8-238D-45ED-9151-8299D055811F}" type="presOf" srcId="{D44824EE-8ED9-4975-8F05-B02445CDA751}" destId="{FFC7E2C4-9AA1-48AA-A12B-E803B1ABD7FC}" srcOrd="0" destOrd="0" presId="urn:microsoft.com/office/officeart/2005/8/layout/hierarchy5"/>
    <dgm:cxn modelId="{DD668FA7-3DCA-4C70-B125-50294BC5BF88}" type="presOf" srcId="{3EA4565B-5290-4D31-956F-CEA60F3B2B8B}" destId="{05E61B9C-046A-4066-934C-C4DAF025D54F}" srcOrd="0" destOrd="0" presId="urn:microsoft.com/office/officeart/2005/8/layout/hierarchy5"/>
    <dgm:cxn modelId="{615C3216-5CD7-41EF-8BD2-2F191534DB3B}" srcId="{3EA4565B-5290-4D31-956F-CEA60F3B2B8B}" destId="{4AE3F2D3-1EAC-44A9-B511-037FCBF585BF}" srcOrd="0" destOrd="0" parTransId="{6942941A-415F-471D-A8D1-A1AA29FBFF4C}" sibTransId="{6E93B88D-43E1-487B-B18C-D5B82BCF77D3}"/>
    <dgm:cxn modelId="{7D3F5FDC-E409-432A-8669-5480CF3DC6E8}" type="presOf" srcId="{AD40915F-696E-44D1-9B78-958590B4F594}" destId="{E6C13DBD-1D2E-4143-9289-9082EAD0A53B}" srcOrd="0" destOrd="0" presId="urn:microsoft.com/office/officeart/2005/8/layout/hierarchy5"/>
    <dgm:cxn modelId="{DCE34CCA-1F3C-499A-9961-A9593AA25482}" type="presParOf" srcId="{05E61B9C-046A-4066-934C-C4DAF025D54F}" destId="{03F4C652-FEC9-462B-892E-A044C6E24FD9}" srcOrd="0" destOrd="0" presId="urn:microsoft.com/office/officeart/2005/8/layout/hierarchy5"/>
    <dgm:cxn modelId="{EBC6E14B-D083-410F-9AA0-8DCCFD0F0C7C}" type="presParOf" srcId="{03F4C652-FEC9-462B-892E-A044C6E24FD9}" destId="{7E4FAAA0-2C6F-4047-B2CF-7035061DE1F2}" srcOrd="0" destOrd="0" presId="urn:microsoft.com/office/officeart/2005/8/layout/hierarchy5"/>
    <dgm:cxn modelId="{3D45D498-C1CD-4826-84BC-D3964DDBC4C2}" type="presParOf" srcId="{7E4FAAA0-2C6F-4047-B2CF-7035061DE1F2}" destId="{89066C47-039E-4520-A945-F1F7FE400AFF}" srcOrd="0" destOrd="0" presId="urn:microsoft.com/office/officeart/2005/8/layout/hierarchy5"/>
    <dgm:cxn modelId="{2E0A9D71-DDD8-4D8A-B363-F6AD0247B2A2}" type="presParOf" srcId="{89066C47-039E-4520-A945-F1F7FE400AFF}" destId="{91824B6C-4401-43AD-8092-B8D2B2E6E59F}" srcOrd="0" destOrd="0" presId="urn:microsoft.com/office/officeart/2005/8/layout/hierarchy5"/>
    <dgm:cxn modelId="{D2894B8A-7712-4269-A4EB-4BB2C0D618A8}" type="presParOf" srcId="{89066C47-039E-4520-A945-F1F7FE400AFF}" destId="{AF34E42A-87A0-4CC0-A594-AB9FE696C16D}" srcOrd="1" destOrd="0" presId="urn:microsoft.com/office/officeart/2005/8/layout/hierarchy5"/>
    <dgm:cxn modelId="{F9593D5D-C738-41B4-84CB-29DE7876BDC9}" type="presParOf" srcId="{AF34E42A-87A0-4CC0-A594-AB9FE696C16D}" destId="{3D43D382-675B-4BD8-94B0-1B61EA46D74B}" srcOrd="0" destOrd="0" presId="urn:microsoft.com/office/officeart/2005/8/layout/hierarchy5"/>
    <dgm:cxn modelId="{8ED3D126-DF9A-4C5D-80FC-993D71D1C80B}" type="presParOf" srcId="{3D43D382-675B-4BD8-94B0-1B61EA46D74B}" destId="{DF25F3DF-38B3-492C-B6B1-4227728907AD}" srcOrd="0" destOrd="0" presId="urn:microsoft.com/office/officeart/2005/8/layout/hierarchy5"/>
    <dgm:cxn modelId="{EE385513-F5C6-46B7-B320-2A9F52987C1F}" type="presParOf" srcId="{AF34E42A-87A0-4CC0-A594-AB9FE696C16D}" destId="{900617F1-F6A3-4624-96B0-3076E33B753E}" srcOrd="1" destOrd="0" presId="urn:microsoft.com/office/officeart/2005/8/layout/hierarchy5"/>
    <dgm:cxn modelId="{04594AA3-3006-4870-A9BE-8B6EA2E6A8BC}" type="presParOf" srcId="{900617F1-F6A3-4624-96B0-3076E33B753E}" destId="{6B60F910-2BFD-4FE5-88DF-4EA73BCE8E09}" srcOrd="0" destOrd="0" presId="urn:microsoft.com/office/officeart/2005/8/layout/hierarchy5"/>
    <dgm:cxn modelId="{1506D996-822D-42DA-AD00-933F5862A060}" type="presParOf" srcId="{900617F1-F6A3-4624-96B0-3076E33B753E}" destId="{1F72CB3A-F0AE-40E1-98D6-7761BADE76EC}" srcOrd="1" destOrd="0" presId="urn:microsoft.com/office/officeart/2005/8/layout/hierarchy5"/>
    <dgm:cxn modelId="{B499A9C7-96D2-4A4C-8D82-00F699304490}" type="presParOf" srcId="{AF34E42A-87A0-4CC0-A594-AB9FE696C16D}" destId="{E6C13DBD-1D2E-4143-9289-9082EAD0A53B}" srcOrd="2" destOrd="0" presId="urn:microsoft.com/office/officeart/2005/8/layout/hierarchy5"/>
    <dgm:cxn modelId="{02EF55E6-A40B-4E4F-9521-0CF94986C335}" type="presParOf" srcId="{E6C13DBD-1D2E-4143-9289-9082EAD0A53B}" destId="{043FB4D7-EC4C-4953-909E-D2FE27E9803A}" srcOrd="0" destOrd="0" presId="urn:microsoft.com/office/officeart/2005/8/layout/hierarchy5"/>
    <dgm:cxn modelId="{2E1A30E4-F82F-4E5C-95DD-7726930BD9F6}" type="presParOf" srcId="{AF34E42A-87A0-4CC0-A594-AB9FE696C16D}" destId="{6B5F34F2-950D-43C0-8750-AF75E2F4F354}" srcOrd="3" destOrd="0" presId="urn:microsoft.com/office/officeart/2005/8/layout/hierarchy5"/>
    <dgm:cxn modelId="{E9F0E6AE-DB59-4CBF-941F-68D1CD5934AF}" type="presParOf" srcId="{6B5F34F2-950D-43C0-8750-AF75E2F4F354}" destId="{9B5EC991-5385-4FE4-A399-2850DF7B87B5}" srcOrd="0" destOrd="0" presId="urn:microsoft.com/office/officeart/2005/8/layout/hierarchy5"/>
    <dgm:cxn modelId="{25E4805F-BEF5-4DE8-B492-12CC7C9DF888}" type="presParOf" srcId="{6B5F34F2-950D-43C0-8750-AF75E2F4F354}" destId="{4542715C-A04A-41EF-9099-82FF2C63FD81}" srcOrd="1" destOrd="0" presId="urn:microsoft.com/office/officeart/2005/8/layout/hierarchy5"/>
    <dgm:cxn modelId="{D149F8F0-9E6A-478A-9C63-229266973B04}" type="presParOf" srcId="{AF34E42A-87A0-4CC0-A594-AB9FE696C16D}" destId="{94CC126A-0BEB-499F-AF42-6804C13C11B3}" srcOrd="4" destOrd="0" presId="urn:microsoft.com/office/officeart/2005/8/layout/hierarchy5"/>
    <dgm:cxn modelId="{2B5272E5-1629-421D-A7E5-0B629588921B}" type="presParOf" srcId="{94CC126A-0BEB-499F-AF42-6804C13C11B3}" destId="{34976607-F48A-438D-BD74-52D58D408DC4}" srcOrd="0" destOrd="0" presId="urn:microsoft.com/office/officeart/2005/8/layout/hierarchy5"/>
    <dgm:cxn modelId="{8F54B0DA-8067-4696-A381-2BEB01A60D4C}" type="presParOf" srcId="{AF34E42A-87A0-4CC0-A594-AB9FE696C16D}" destId="{021F1DFE-C5DD-4F56-B35A-6F28D76D76E2}" srcOrd="5" destOrd="0" presId="urn:microsoft.com/office/officeart/2005/8/layout/hierarchy5"/>
    <dgm:cxn modelId="{01239202-3E87-4650-B6B0-D4FC7D042642}" type="presParOf" srcId="{021F1DFE-C5DD-4F56-B35A-6F28D76D76E2}" destId="{FFC7E2C4-9AA1-48AA-A12B-E803B1ABD7FC}" srcOrd="0" destOrd="0" presId="urn:microsoft.com/office/officeart/2005/8/layout/hierarchy5"/>
    <dgm:cxn modelId="{9FA32860-2942-42A9-93C0-A49FCEE0AC5D}" type="presParOf" srcId="{021F1DFE-C5DD-4F56-B35A-6F28D76D76E2}" destId="{34B5367F-5CDA-4007-9DB6-7D9C63004116}" srcOrd="1" destOrd="0" presId="urn:microsoft.com/office/officeart/2005/8/layout/hierarchy5"/>
    <dgm:cxn modelId="{47A06C23-1ACD-438B-AA22-832799E7C15F}" type="presParOf" srcId="{05E61B9C-046A-4066-934C-C4DAF025D54F}" destId="{FF21C5F2-045F-4F88-9903-962676F91825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A4565B-5290-4D31-956F-CEA60F3B2B8B}" type="doc">
      <dgm:prSet loTypeId="urn:microsoft.com/office/officeart/2005/8/layout/hierarchy1" loCatId="hierarchy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4AE3F2D3-1EAC-44A9-B511-037FCBF585BF}">
      <dgm:prSet phldrT="[Testo]" custT="1"/>
      <dgm:spPr/>
      <dgm:t>
        <a:bodyPr/>
        <a:lstStyle/>
        <a:p>
          <a:r>
            <a:rPr lang="it-IT" sz="4800" b="1" i="1" dirty="0" smtClean="0">
              <a:solidFill>
                <a:srgbClr val="7030A0"/>
              </a:solidFill>
            </a:rPr>
            <a:t>STRUMENTI</a:t>
          </a:r>
          <a:endParaRPr lang="it-IT" sz="4800" b="1" i="1" dirty="0">
            <a:solidFill>
              <a:srgbClr val="7030A0"/>
            </a:solidFill>
          </a:endParaRPr>
        </a:p>
      </dgm:t>
    </dgm:pt>
    <dgm:pt modelId="{6942941A-415F-471D-A8D1-A1AA29FBFF4C}" type="parTrans" cxnId="{615C3216-5CD7-41EF-8BD2-2F191534DB3B}">
      <dgm:prSet/>
      <dgm:spPr/>
      <dgm:t>
        <a:bodyPr/>
        <a:lstStyle/>
        <a:p>
          <a:endParaRPr lang="it-IT"/>
        </a:p>
      </dgm:t>
    </dgm:pt>
    <dgm:pt modelId="{6E93B88D-43E1-487B-B18C-D5B82BCF77D3}" type="sibTrans" cxnId="{615C3216-5CD7-41EF-8BD2-2F191534DB3B}">
      <dgm:prSet/>
      <dgm:spPr/>
      <dgm:t>
        <a:bodyPr/>
        <a:lstStyle/>
        <a:p>
          <a:endParaRPr lang="it-IT"/>
        </a:p>
      </dgm:t>
    </dgm:pt>
    <dgm:pt modelId="{1C6F5DAD-F0D9-4FE7-88FE-96F54B1220AF}">
      <dgm:prSet phldrT="[Testo]"/>
      <dgm:spPr/>
      <dgm:t>
        <a:bodyPr/>
        <a:lstStyle/>
        <a:p>
          <a:r>
            <a:rPr lang="it-IT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carta della qualità urbana</a:t>
          </a:r>
          <a:endParaRPr lang="it-IT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AE6FA2-A34C-43AF-A4C4-98E5E2A15A2C}" type="parTrans" cxnId="{31C2CC83-0841-46AF-B5B4-2A7283E99E65}">
      <dgm:prSet/>
      <dgm:spPr/>
      <dgm:t>
        <a:bodyPr/>
        <a:lstStyle/>
        <a:p>
          <a:endParaRPr lang="it-IT"/>
        </a:p>
      </dgm:t>
    </dgm:pt>
    <dgm:pt modelId="{E789F89D-EA05-4D32-91CA-41218236E538}" type="sibTrans" cxnId="{31C2CC83-0841-46AF-B5B4-2A7283E99E65}">
      <dgm:prSet/>
      <dgm:spPr/>
      <dgm:t>
        <a:bodyPr/>
        <a:lstStyle/>
        <a:p>
          <a:endParaRPr lang="it-IT"/>
        </a:p>
      </dgm:t>
    </dgm:pt>
    <dgm:pt modelId="{C53E89A1-E4BA-451E-9B0C-1F64E55E8139}">
      <dgm:prSet phldrT="[Testo]"/>
      <dgm:spPr/>
      <dgm:t>
        <a:bodyPr/>
        <a:lstStyle/>
        <a:p>
          <a:r>
            <a:rPr lang="it-IT" dirty="0" smtClean="0"/>
            <a:t> </a:t>
          </a:r>
          <a:r>
            <a:rPr lang="it-IT" b="1" dirty="0" smtClean="0">
              <a:solidFill>
                <a:srgbClr val="7030A0"/>
              </a:solidFill>
              <a:effectLst/>
            </a:rPr>
            <a:t>La divisione tra territorio urbanizzato e non</a:t>
          </a:r>
          <a:endParaRPr lang="it-IT" b="1" dirty="0">
            <a:solidFill>
              <a:srgbClr val="7030A0"/>
            </a:solidFill>
            <a:effectLst/>
          </a:endParaRPr>
        </a:p>
      </dgm:t>
    </dgm:pt>
    <dgm:pt modelId="{AD40915F-696E-44D1-9B78-958590B4F594}" type="parTrans" cxnId="{E490E01D-1F2D-47D1-AF5B-E9BC198D38BB}">
      <dgm:prSet/>
      <dgm:spPr/>
      <dgm:t>
        <a:bodyPr/>
        <a:lstStyle/>
        <a:p>
          <a:endParaRPr lang="it-IT"/>
        </a:p>
      </dgm:t>
    </dgm:pt>
    <dgm:pt modelId="{3FB62E70-D24A-4FAC-B7BB-86909D879CE3}" type="sibTrans" cxnId="{E490E01D-1F2D-47D1-AF5B-E9BC198D38BB}">
      <dgm:prSet/>
      <dgm:spPr/>
      <dgm:t>
        <a:bodyPr/>
        <a:lstStyle/>
        <a:p>
          <a:endParaRPr lang="it-IT"/>
        </a:p>
      </dgm:t>
    </dgm:pt>
    <dgm:pt modelId="{D44824EE-8ED9-4975-8F05-B02445CDA751}">
      <dgm:prSet phldrT="[Testo]"/>
      <dgm:spPr/>
      <dgm:t>
        <a:bodyPr/>
        <a:lstStyle/>
        <a:p>
          <a:r>
            <a:rPr lang="it-IT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Incentivi al riuso e alla sostituzione urbana</a:t>
          </a:r>
          <a:endParaRPr lang="it-IT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40DB73-DDD7-4749-9B26-498D547847A5}" type="parTrans" cxnId="{944D7F1F-FFB9-4764-8B88-F1E68152953C}">
      <dgm:prSet/>
      <dgm:spPr/>
      <dgm:t>
        <a:bodyPr/>
        <a:lstStyle/>
        <a:p>
          <a:endParaRPr lang="it-IT"/>
        </a:p>
      </dgm:t>
    </dgm:pt>
    <dgm:pt modelId="{457669A4-633B-4B31-817F-40C06EF7D0DB}" type="sibTrans" cxnId="{944D7F1F-FFB9-4764-8B88-F1E68152953C}">
      <dgm:prSet/>
      <dgm:spPr/>
      <dgm:t>
        <a:bodyPr/>
        <a:lstStyle/>
        <a:p>
          <a:endParaRPr lang="it-IT"/>
        </a:p>
      </dgm:t>
    </dgm:pt>
    <dgm:pt modelId="{AD08260C-E73F-4BA6-95EC-D2AB70B2761F}" type="pres">
      <dgm:prSet presAssocID="{3EA4565B-5290-4D31-956F-CEA60F3B2B8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95851ED1-B6D8-46A6-9E6F-ED10DC87D290}" type="pres">
      <dgm:prSet presAssocID="{4AE3F2D3-1EAC-44A9-B511-037FCBF585BF}" presName="hierRoot1" presStyleCnt="0"/>
      <dgm:spPr/>
      <dgm:t>
        <a:bodyPr/>
        <a:lstStyle/>
        <a:p>
          <a:endParaRPr lang="it-IT"/>
        </a:p>
      </dgm:t>
    </dgm:pt>
    <dgm:pt modelId="{028F1193-F3A8-416C-B3F2-6961F391DDA3}" type="pres">
      <dgm:prSet presAssocID="{4AE3F2D3-1EAC-44A9-B511-037FCBF585BF}" presName="composite" presStyleCnt="0"/>
      <dgm:spPr/>
      <dgm:t>
        <a:bodyPr/>
        <a:lstStyle/>
        <a:p>
          <a:endParaRPr lang="it-IT"/>
        </a:p>
      </dgm:t>
    </dgm:pt>
    <dgm:pt modelId="{088C51BB-47BF-4ACC-95AF-E857A2A20CF4}" type="pres">
      <dgm:prSet presAssocID="{4AE3F2D3-1EAC-44A9-B511-037FCBF585BF}" presName="background" presStyleLbl="node0" presStyleIdx="0" presStyleCnt="1"/>
      <dgm:spPr/>
      <dgm:t>
        <a:bodyPr/>
        <a:lstStyle/>
        <a:p>
          <a:endParaRPr lang="it-IT"/>
        </a:p>
      </dgm:t>
    </dgm:pt>
    <dgm:pt modelId="{30D32B7A-119D-4764-A6D3-2F292B181F6B}" type="pres">
      <dgm:prSet presAssocID="{4AE3F2D3-1EAC-44A9-B511-037FCBF585BF}" presName="text" presStyleLbl="fgAcc0" presStyleIdx="0" presStyleCnt="1" custScaleX="13806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6E2E8BE-A81B-4CD8-9568-24974CC7B9B6}" type="pres">
      <dgm:prSet presAssocID="{4AE3F2D3-1EAC-44A9-B511-037FCBF585BF}" presName="hierChild2" presStyleCnt="0"/>
      <dgm:spPr/>
      <dgm:t>
        <a:bodyPr/>
        <a:lstStyle/>
        <a:p>
          <a:endParaRPr lang="it-IT"/>
        </a:p>
      </dgm:t>
    </dgm:pt>
    <dgm:pt modelId="{86148690-6D36-4BCC-92B2-4F53E0E374E2}" type="pres">
      <dgm:prSet presAssocID="{ADAE6FA2-A34C-43AF-A4C4-98E5E2A15A2C}" presName="Name10" presStyleLbl="parChTrans1D2" presStyleIdx="0" presStyleCnt="3"/>
      <dgm:spPr/>
      <dgm:t>
        <a:bodyPr/>
        <a:lstStyle/>
        <a:p>
          <a:endParaRPr lang="it-IT"/>
        </a:p>
      </dgm:t>
    </dgm:pt>
    <dgm:pt modelId="{CEFB4ECE-F473-45D9-B110-70C81CD0D6CC}" type="pres">
      <dgm:prSet presAssocID="{1C6F5DAD-F0D9-4FE7-88FE-96F54B1220AF}" presName="hierRoot2" presStyleCnt="0"/>
      <dgm:spPr/>
      <dgm:t>
        <a:bodyPr/>
        <a:lstStyle/>
        <a:p>
          <a:endParaRPr lang="it-IT"/>
        </a:p>
      </dgm:t>
    </dgm:pt>
    <dgm:pt modelId="{9253135F-9ABB-4D36-80BF-24757B48EF3A}" type="pres">
      <dgm:prSet presAssocID="{1C6F5DAD-F0D9-4FE7-88FE-96F54B1220AF}" presName="composite2" presStyleCnt="0"/>
      <dgm:spPr/>
      <dgm:t>
        <a:bodyPr/>
        <a:lstStyle/>
        <a:p>
          <a:endParaRPr lang="it-IT"/>
        </a:p>
      </dgm:t>
    </dgm:pt>
    <dgm:pt modelId="{0FCDCDC8-82CF-48FA-8F83-052687D826E3}" type="pres">
      <dgm:prSet presAssocID="{1C6F5DAD-F0D9-4FE7-88FE-96F54B1220AF}" presName="background2" presStyleLbl="node2" presStyleIdx="0" presStyleCnt="3"/>
      <dgm:spPr/>
      <dgm:t>
        <a:bodyPr/>
        <a:lstStyle/>
        <a:p>
          <a:endParaRPr lang="it-IT"/>
        </a:p>
      </dgm:t>
    </dgm:pt>
    <dgm:pt modelId="{9FD86021-7D64-464D-A6F0-7128B023D79C}" type="pres">
      <dgm:prSet presAssocID="{1C6F5DAD-F0D9-4FE7-88FE-96F54B1220A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8D62A3-2277-4AB4-81E7-7876E67BEDCC}" type="pres">
      <dgm:prSet presAssocID="{1C6F5DAD-F0D9-4FE7-88FE-96F54B1220AF}" presName="hierChild3" presStyleCnt="0"/>
      <dgm:spPr/>
      <dgm:t>
        <a:bodyPr/>
        <a:lstStyle/>
        <a:p>
          <a:endParaRPr lang="it-IT"/>
        </a:p>
      </dgm:t>
    </dgm:pt>
    <dgm:pt modelId="{65344638-DD8D-471E-BC7C-30958B438400}" type="pres">
      <dgm:prSet presAssocID="{AD40915F-696E-44D1-9B78-958590B4F594}" presName="Name10" presStyleLbl="parChTrans1D2" presStyleIdx="1" presStyleCnt="3"/>
      <dgm:spPr/>
      <dgm:t>
        <a:bodyPr/>
        <a:lstStyle/>
        <a:p>
          <a:endParaRPr lang="it-IT"/>
        </a:p>
      </dgm:t>
    </dgm:pt>
    <dgm:pt modelId="{8D3F99BE-4733-4318-9579-745F7810C8D1}" type="pres">
      <dgm:prSet presAssocID="{C53E89A1-E4BA-451E-9B0C-1F64E55E8139}" presName="hierRoot2" presStyleCnt="0"/>
      <dgm:spPr/>
      <dgm:t>
        <a:bodyPr/>
        <a:lstStyle/>
        <a:p>
          <a:endParaRPr lang="it-IT"/>
        </a:p>
      </dgm:t>
    </dgm:pt>
    <dgm:pt modelId="{B946AC44-D8C0-4D46-88C0-2D8B838C1546}" type="pres">
      <dgm:prSet presAssocID="{C53E89A1-E4BA-451E-9B0C-1F64E55E8139}" presName="composite2" presStyleCnt="0"/>
      <dgm:spPr/>
      <dgm:t>
        <a:bodyPr/>
        <a:lstStyle/>
        <a:p>
          <a:endParaRPr lang="it-IT"/>
        </a:p>
      </dgm:t>
    </dgm:pt>
    <dgm:pt modelId="{487BA556-DA35-497B-BF40-C8AA1B1A4836}" type="pres">
      <dgm:prSet presAssocID="{C53E89A1-E4BA-451E-9B0C-1F64E55E8139}" presName="background2" presStyleLbl="node2" presStyleIdx="1" presStyleCnt="3"/>
      <dgm:spPr/>
      <dgm:t>
        <a:bodyPr/>
        <a:lstStyle/>
        <a:p>
          <a:endParaRPr lang="it-IT"/>
        </a:p>
      </dgm:t>
    </dgm:pt>
    <dgm:pt modelId="{C7FD504A-81B2-4C7C-A4D1-A3683651837F}" type="pres">
      <dgm:prSet presAssocID="{C53E89A1-E4BA-451E-9B0C-1F64E55E813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9178F5B-7DB0-47A4-AC74-7E9674E975DF}" type="pres">
      <dgm:prSet presAssocID="{C53E89A1-E4BA-451E-9B0C-1F64E55E8139}" presName="hierChild3" presStyleCnt="0"/>
      <dgm:spPr/>
      <dgm:t>
        <a:bodyPr/>
        <a:lstStyle/>
        <a:p>
          <a:endParaRPr lang="it-IT"/>
        </a:p>
      </dgm:t>
    </dgm:pt>
    <dgm:pt modelId="{57BC2D24-B6BF-47DE-9B1F-187EA6C05A88}" type="pres">
      <dgm:prSet presAssocID="{3D40DB73-DDD7-4749-9B26-498D547847A5}" presName="Name10" presStyleLbl="parChTrans1D2" presStyleIdx="2" presStyleCnt="3"/>
      <dgm:spPr/>
      <dgm:t>
        <a:bodyPr/>
        <a:lstStyle/>
        <a:p>
          <a:endParaRPr lang="it-IT"/>
        </a:p>
      </dgm:t>
    </dgm:pt>
    <dgm:pt modelId="{249B3C55-F1F2-4633-8739-5481D4243AB8}" type="pres">
      <dgm:prSet presAssocID="{D44824EE-8ED9-4975-8F05-B02445CDA751}" presName="hierRoot2" presStyleCnt="0"/>
      <dgm:spPr/>
      <dgm:t>
        <a:bodyPr/>
        <a:lstStyle/>
        <a:p>
          <a:endParaRPr lang="it-IT"/>
        </a:p>
      </dgm:t>
    </dgm:pt>
    <dgm:pt modelId="{EDDEA346-F35A-44B8-9507-7B7A422BC4E0}" type="pres">
      <dgm:prSet presAssocID="{D44824EE-8ED9-4975-8F05-B02445CDA751}" presName="composite2" presStyleCnt="0"/>
      <dgm:spPr/>
      <dgm:t>
        <a:bodyPr/>
        <a:lstStyle/>
        <a:p>
          <a:endParaRPr lang="it-IT"/>
        </a:p>
      </dgm:t>
    </dgm:pt>
    <dgm:pt modelId="{7D775305-AE95-4B0A-9907-001190AFF847}" type="pres">
      <dgm:prSet presAssocID="{D44824EE-8ED9-4975-8F05-B02445CDA751}" presName="background2" presStyleLbl="node2" presStyleIdx="2" presStyleCnt="3"/>
      <dgm:spPr/>
      <dgm:t>
        <a:bodyPr/>
        <a:lstStyle/>
        <a:p>
          <a:endParaRPr lang="it-IT"/>
        </a:p>
      </dgm:t>
    </dgm:pt>
    <dgm:pt modelId="{D64542ED-B1F4-4558-AA60-8FD6DB35D238}" type="pres">
      <dgm:prSet presAssocID="{D44824EE-8ED9-4975-8F05-B02445CDA75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6543309-719D-4F0D-89CE-F68E1A4B07E2}" type="pres">
      <dgm:prSet presAssocID="{D44824EE-8ED9-4975-8F05-B02445CDA751}" presName="hierChild3" presStyleCnt="0"/>
      <dgm:spPr/>
      <dgm:t>
        <a:bodyPr/>
        <a:lstStyle/>
        <a:p>
          <a:endParaRPr lang="it-IT"/>
        </a:p>
      </dgm:t>
    </dgm:pt>
  </dgm:ptLst>
  <dgm:cxnLst>
    <dgm:cxn modelId="{8340B2E0-4249-4D06-8FBD-2D33EB5236DD}" type="presOf" srcId="{AD40915F-696E-44D1-9B78-958590B4F594}" destId="{65344638-DD8D-471E-BC7C-30958B438400}" srcOrd="0" destOrd="0" presId="urn:microsoft.com/office/officeart/2005/8/layout/hierarchy1"/>
    <dgm:cxn modelId="{31C2CC83-0841-46AF-B5B4-2A7283E99E65}" srcId="{4AE3F2D3-1EAC-44A9-B511-037FCBF585BF}" destId="{1C6F5DAD-F0D9-4FE7-88FE-96F54B1220AF}" srcOrd="0" destOrd="0" parTransId="{ADAE6FA2-A34C-43AF-A4C4-98E5E2A15A2C}" sibTransId="{E789F89D-EA05-4D32-91CA-41218236E538}"/>
    <dgm:cxn modelId="{944D7F1F-FFB9-4764-8B88-F1E68152953C}" srcId="{4AE3F2D3-1EAC-44A9-B511-037FCBF585BF}" destId="{D44824EE-8ED9-4975-8F05-B02445CDA751}" srcOrd="2" destOrd="0" parTransId="{3D40DB73-DDD7-4749-9B26-498D547847A5}" sibTransId="{457669A4-633B-4B31-817F-40C06EF7D0DB}"/>
    <dgm:cxn modelId="{F0D0D93B-FB4C-48FE-A9D3-FC57D279E58B}" type="presOf" srcId="{C53E89A1-E4BA-451E-9B0C-1F64E55E8139}" destId="{C7FD504A-81B2-4C7C-A4D1-A3683651837F}" srcOrd="0" destOrd="0" presId="urn:microsoft.com/office/officeart/2005/8/layout/hierarchy1"/>
    <dgm:cxn modelId="{7C030E0A-38D7-4883-93D0-97F82FF324B1}" type="presOf" srcId="{D44824EE-8ED9-4975-8F05-B02445CDA751}" destId="{D64542ED-B1F4-4558-AA60-8FD6DB35D238}" srcOrd="0" destOrd="0" presId="urn:microsoft.com/office/officeart/2005/8/layout/hierarchy1"/>
    <dgm:cxn modelId="{C6C8C43D-EC18-4A88-8B84-026E77554FA8}" type="presOf" srcId="{3EA4565B-5290-4D31-956F-CEA60F3B2B8B}" destId="{AD08260C-E73F-4BA6-95EC-D2AB70B2761F}" srcOrd="0" destOrd="0" presId="urn:microsoft.com/office/officeart/2005/8/layout/hierarchy1"/>
    <dgm:cxn modelId="{AD1E13D4-EAA7-4C29-BD56-E841CE1F2813}" type="presOf" srcId="{1C6F5DAD-F0D9-4FE7-88FE-96F54B1220AF}" destId="{9FD86021-7D64-464D-A6F0-7128B023D79C}" srcOrd="0" destOrd="0" presId="urn:microsoft.com/office/officeart/2005/8/layout/hierarchy1"/>
    <dgm:cxn modelId="{E490E01D-1F2D-47D1-AF5B-E9BC198D38BB}" srcId="{4AE3F2D3-1EAC-44A9-B511-037FCBF585BF}" destId="{C53E89A1-E4BA-451E-9B0C-1F64E55E8139}" srcOrd="1" destOrd="0" parTransId="{AD40915F-696E-44D1-9B78-958590B4F594}" sibTransId="{3FB62E70-D24A-4FAC-B7BB-86909D879CE3}"/>
    <dgm:cxn modelId="{BC3E2679-6DB6-4618-B2C9-9A40238DF374}" type="presOf" srcId="{4AE3F2D3-1EAC-44A9-B511-037FCBF585BF}" destId="{30D32B7A-119D-4764-A6D3-2F292B181F6B}" srcOrd="0" destOrd="0" presId="urn:microsoft.com/office/officeart/2005/8/layout/hierarchy1"/>
    <dgm:cxn modelId="{10F66F3F-898C-4EF1-A6AF-AE5B5CC446BD}" type="presOf" srcId="{3D40DB73-DDD7-4749-9B26-498D547847A5}" destId="{57BC2D24-B6BF-47DE-9B1F-187EA6C05A88}" srcOrd="0" destOrd="0" presId="urn:microsoft.com/office/officeart/2005/8/layout/hierarchy1"/>
    <dgm:cxn modelId="{1650E7EE-A6CE-4AC4-80B4-091E4894684F}" type="presOf" srcId="{ADAE6FA2-A34C-43AF-A4C4-98E5E2A15A2C}" destId="{86148690-6D36-4BCC-92B2-4F53E0E374E2}" srcOrd="0" destOrd="0" presId="urn:microsoft.com/office/officeart/2005/8/layout/hierarchy1"/>
    <dgm:cxn modelId="{615C3216-5CD7-41EF-8BD2-2F191534DB3B}" srcId="{3EA4565B-5290-4D31-956F-CEA60F3B2B8B}" destId="{4AE3F2D3-1EAC-44A9-B511-037FCBF585BF}" srcOrd="0" destOrd="0" parTransId="{6942941A-415F-471D-A8D1-A1AA29FBFF4C}" sibTransId="{6E93B88D-43E1-487B-B18C-D5B82BCF77D3}"/>
    <dgm:cxn modelId="{B546F0AC-A6A6-4593-94B9-925EA2D5C242}" type="presParOf" srcId="{AD08260C-E73F-4BA6-95EC-D2AB70B2761F}" destId="{95851ED1-B6D8-46A6-9E6F-ED10DC87D290}" srcOrd="0" destOrd="0" presId="urn:microsoft.com/office/officeart/2005/8/layout/hierarchy1"/>
    <dgm:cxn modelId="{D62F31CA-5AF7-48D0-9ACE-56E7ACA24E6B}" type="presParOf" srcId="{95851ED1-B6D8-46A6-9E6F-ED10DC87D290}" destId="{028F1193-F3A8-416C-B3F2-6961F391DDA3}" srcOrd="0" destOrd="0" presId="urn:microsoft.com/office/officeart/2005/8/layout/hierarchy1"/>
    <dgm:cxn modelId="{40F9BAD3-4AEB-4D93-89DC-9B4DFF2DF7A4}" type="presParOf" srcId="{028F1193-F3A8-416C-B3F2-6961F391DDA3}" destId="{088C51BB-47BF-4ACC-95AF-E857A2A20CF4}" srcOrd="0" destOrd="0" presId="urn:microsoft.com/office/officeart/2005/8/layout/hierarchy1"/>
    <dgm:cxn modelId="{1E4C8B84-795F-4A34-AF87-B96BF106D77F}" type="presParOf" srcId="{028F1193-F3A8-416C-B3F2-6961F391DDA3}" destId="{30D32B7A-119D-4764-A6D3-2F292B181F6B}" srcOrd="1" destOrd="0" presId="urn:microsoft.com/office/officeart/2005/8/layout/hierarchy1"/>
    <dgm:cxn modelId="{68DF6A78-BF19-46A9-8EEA-E69D441E8360}" type="presParOf" srcId="{95851ED1-B6D8-46A6-9E6F-ED10DC87D290}" destId="{96E2E8BE-A81B-4CD8-9568-24974CC7B9B6}" srcOrd="1" destOrd="0" presId="urn:microsoft.com/office/officeart/2005/8/layout/hierarchy1"/>
    <dgm:cxn modelId="{36DC72EC-C45D-4E9A-A681-971D0D5EE646}" type="presParOf" srcId="{96E2E8BE-A81B-4CD8-9568-24974CC7B9B6}" destId="{86148690-6D36-4BCC-92B2-4F53E0E374E2}" srcOrd="0" destOrd="0" presId="urn:microsoft.com/office/officeart/2005/8/layout/hierarchy1"/>
    <dgm:cxn modelId="{6D5D022C-5DF0-4DF5-9962-BCA4AAC44A31}" type="presParOf" srcId="{96E2E8BE-A81B-4CD8-9568-24974CC7B9B6}" destId="{CEFB4ECE-F473-45D9-B110-70C81CD0D6CC}" srcOrd="1" destOrd="0" presId="urn:microsoft.com/office/officeart/2005/8/layout/hierarchy1"/>
    <dgm:cxn modelId="{89268310-B298-4026-A676-522E7728406A}" type="presParOf" srcId="{CEFB4ECE-F473-45D9-B110-70C81CD0D6CC}" destId="{9253135F-9ABB-4D36-80BF-24757B48EF3A}" srcOrd="0" destOrd="0" presId="urn:microsoft.com/office/officeart/2005/8/layout/hierarchy1"/>
    <dgm:cxn modelId="{4647D436-AE1E-4177-809A-433FA1C6F17C}" type="presParOf" srcId="{9253135F-9ABB-4D36-80BF-24757B48EF3A}" destId="{0FCDCDC8-82CF-48FA-8F83-052687D826E3}" srcOrd="0" destOrd="0" presId="urn:microsoft.com/office/officeart/2005/8/layout/hierarchy1"/>
    <dgm:cxn modelId="{CD2FB34B-AD1B-4122-8692-5AB33550369B}" type="presParOf" srcId="{9253135F-9ABB-4D36-80BF-24757B48EF3A}" destId="{9FD86021-7D64-464D-A6F0-7128B023D79C}" srcOrd="1" destOrd="0" presId="urn:microsoft.com/office/officeart/2005/8/layout/hierarchy1"/>
    <dgm:cxn modelId="{7E5F66D2-660B-477F-8FCE-03423546916D}" type="presParOf" srcId="{CEFB4ECE-F473-45D9-B110-70C81CD0D6CC}" destId="{4B8D62A3-2277-4AB4-81E7-7876E67BEDCC}" srcOrd="1" destOrd="0" presId="urn:microsoft.com/office/officeart/2005/8/layout/hierarchy1"/>
    <dgm:cxn modelId="{5E1FA41A-040E-4780-83DC-6142F3CE0805}" type="presParOf" srcId="{96E2E8BE-A81B-4CD8-9568-24974CC7B9B6}" destId="{65344638-DD8D-471E-BC7C-30958B438400}" srcOrd="2" destOrd="0" presId="urn:microsoft.com/office/officeart/2005/8/layout/hierarchy1"/>
    <dgm:cxn modelId="{FADD4751-D75C-4416-9334-F604065B1648}" type="presParOf" srcId="{96E2E8BE-A81B-4CD8-9568-24974CC7B9B6}" destId="{8D3F99BE-4733-4318-9579-745F7810C8D1}" srcOrd="3" destOrd="0" presId="urn:microsoft.com/office/officeart/2005/8/layout/hierarchy1"/>
    <dgm:cxn modelId="{AED8FC18-F9FE-4EFE-AD91-18DE7FE9B6D7}" type="presParOf" srcId="{8D3F99BE-4733-4318-9579-745F7810C8D1}" destId="{B946AC44-D8C0-4D46-88C0-2D8B838C1546}" srcOrd="0" destOrd="0" presId="urn:microsoft.com/office/officeart/2005/8/layout/hierarchy1"/>
    <dgm:cxn modelId="{645D9785-BF12-4177-AEDA-5422D2183EC6}" type="presParOf" srcId="{B946AC44-D8C0-4D46-88C0-2D8B838C1546}" destId="{487BA556-DA35-497B-BF40-C8AA1B1A4836}" srcOrd="0" destOrd="0" presId="urn:microsoft.com/office/officeart/2005/8/layout/hierarchy1"/>
    <dgm:cxn modelId="{ABFE61A6-3400-4670-867D-B920D5E23C34}" type="presParOf" srcId="{B946AC44-D8C0-4D46-88C0-2D8B838C1546}" destId="{C7FD504A-81B2-4C7C-A4D1-A3683651837F}" srcOrd="1" destOrd="0" presId="urn:microsoft.com/office/officeart/2005/8/layout/hierarchy1"/>
    <dgm:cxn modelId="{4CD6557C-3389-4F2E-86B3-12CCD6C64FFA}" type="presParOf" srcId="{8D3F99BE-4733-4318-9579-745F7810C8D1}" destId="{49178F5B-7DB0-47A4-AC74-7E9674E975DF}" srcOrd="1" destOrd="0" presId="urn:microsoft.com/office/officeart/2005/8/layout/hierarchy1"/>
    <dgm:cxn modelId="{D95A0FC7-01E3-4750-BC2F-6725ED88A9F4}" type="presParOf" srcId="{96E2E8BE-A81B-4CD8-9568-24974CC7B9B6}" destId="{57BC2D24-B6BF-47DE-9B1F-187EA6C05A88}" srcOrd="4" destOrd="0" presId="urn:microsoft.com/office/officeart/2005/8/layout/hierarchy1"/>
    <dgm:cxn modelId="{308ED73E-7D0C-4E69-A4FD-4630A661D710}" type="presParOf" srcId="{96E2E8BE-A81B-4CD8-9568-24974CC7B9B6}" destId="{249B3C55-F1F2-4633-8739-5481D4243AB8}" srcOrd="5" destOrd="0" presId="urn:microsoft.com/office/officeart/2005/8/layout/hierarchy1"/>
    <dgm:cxn modelId="{5B697800-A5D1-41B8-B38C-94F8B6DD0259}" type="presParOf" srcId="{249B3C55-F1F2-4633-8739-5481D4243AB8}" destId="{EDDEA346-F35A-44B8-9507-7B7A422BC4E0}" srcOrd="0" destOrd="0" presId="urn:microsoft.com/office/officeart/2005/8/layout/hierarchy1"/>
    <dgm:cxn modelId="{9277E7E5-ECDF-4812-814A-526A39A87B45}" type="presParOf" srcId="{EDDEA346-F35A-44B8-9507-7B7A422BC4E0}" destId="{7D775305-AE95-4B0A-9907-001190AFF847}" srcOrd="0" destOrd="0" presId="urn:microsoft.com/office/officeart/2005/8/layout/hierarchy1"/>
    <dgm:cxn modelId="{859C425A-4BD3-4923-A9A8-D8AF98AD6354}" type="presParOf" srcId="{EDDEA346-F35A-44B8-9507-7B7A422BC4E0}" destId="{D64542ED-B1F4-4558-AA60-8FD6DB35D238}" srcOrd="1" destOrd="0" presId="urn:microsoft.com/office/officeart/2005/8/layout/hierarchy1"/>
    <dgm:cxn modelId="{94EE69C7-E36F-4A5B-9A2F-24CFC6A27DC0}" type="presParOf" srcId="{249B3C55-F1F2-4633-8739-5481D4243AB8}" destId="{36543309-719D-4F0D-89CE-F68E1A4B07E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81D929-580D-472E-987A-1299A2A01B1B}" type="doc">
      <dgm:prSet loTypeId="urn:microsoft.com/office/officeart/2005/8/layout/vList6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it-IT"/>
        </a:p>
      </dgm:t>
    </dgm:pt>
    <dgm:pt modelId="{D56438F7-2836-4244-A324-6333180FD709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sz="36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QUALI REGIMI?</a:t>
          </a:r>
          <a:endParaRPr lang="it-IT" sz="36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00B05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6A88F747-E2B3-4221-A9E9-3FA72DF43C20}" type="parTrans" cxnId="{1EEDDFD3-BC87-4CFB-8F96-DF49D25A719E}">
      <dgm:prSet/>
      <dgm:spPr/>
      <dgm:t>
        <a:bodyPr/>
        <a:lstStyle/>
        <a:p>
          <a:endParaRPr lang="it-IT"/>
        </a:p>
      </dgm:t>
    </dgm:pt>
    <dgm:pt modelId="{7D09F41B-95FB-4401-9B46-E8DA1F2F03A4}" type="sibTrans" cxnId="{1EEDDFD3-BC87-4CFB-8F96-DF49D25A719E}">
      <dgm:prSet/>
      <dgm:spPr/>
      <dgm:t>
        <a:bodyPr/>
        <a:lstStyle/>
        <a:p>
          <a:endParaRPr lang="it-IT"/>
        </a:p>
      </dgm:t>
    </dgm:pt>
    <dgm:pt modelId="{9E5F1B1C-4716-4F81-92D2-3E7880067DA9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sz="36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CHI PROVVEDE?</a:t>
          </a:r>
          <a:endParaRPr lang="it-IT" sz="36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00B05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C1E06D62-568B-49C3-A772-0EB129EB0C11}" type="parTrans" cxnId="{D586E08C-E363-48B5-A280-E8B40EE24AD6}">
      <dgm:prSet/>
      <dgm:spPr/>
      <dgm:t>
        <a:bodyPr/>
        <a:lstStyle/>
        <a:p>
          <a:endParaRPr lang="it-IT"/>
        </a:p>
      </dgm:t>
    </dgm:pt>
    <dgm:pt modelId="{224B35F4-C389-47BD-A8CF-44A44C97F871}" type="sibTrans" cxnId="{D586E08C-E363-48B5-A280-E8B40EE24AD6}">
      <dgm:prSet/>
      <dgm:spPr/>
      <dgm:t>
        <a:bodyPr/>
        <a:lstStyle/>
        <a:p>
          <a:endParaRPr lang="it-IT"/>
        </a:p>
      </dgm:t>
    </dgm:pt>
    <dgm:pt modelId="{4C1F8957-999D-4D8A-8117-451E02C9D8EF}">
      <dgm:prSet custT="1"/>
      <dgm:spPr/>
      <dgm:t>
        <a:bodyPr/>
        <a:lstStyle/>
        <a:p>
          <a:r>
            <a: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Individuare immobili ed aree da sottoporre a speciali regimi di tutela</a:t>
          </a:r>
        </a:p>
      </dgm:t>
    </dgm:pt>
    <dgm:pt modelId="{B880EDDF-0E8B-49F6-9D5B-6D74525EA6D3}" type="parTrans" cxnId="{40E8EBD5-7081-4E8E-A286-2C0FDC1E0BED}">
      <dgm:prSet/>
      <dgm:spPr/>
      <dgm:t>
        <a:bodyPr/>
        <a:lstStyle/>
        <a:p>
          <a:endParaRPr lang="it-IT"/>
        </a:p>
      </dgm:t>
    </dgm:pt>
    <dgm:pt modelId="{5F0128EE-965C-480F-A3FD-D6AF15B23698}" type="sibTrans" cxnId="{40E8EBD5-7081-4E8E-A286-2C0FDC1E0BED}">
      <dgm:prSet/>
      <dgm:spPr/>
      <dgm:t>
        <a:bodyPr/>
        <a:lstStyle/>
        <a:p>
          <a:endParaRPr lang="it-IT"/>
        </a:p>
      </dgm:t>
    </dgm:pt>
    <dgm:pt modelId="{6194BB7B-AB93-4DBE-9169-8C5CE0423FB9}">
      <dgm:prSet phldrT="[Testo]" custT="1"/>
      <dgm:spPr>
        <a:solidFill>
          <a:schemeClr val="accent4">
            <a:lumMod val="40000"/>
            <a:lumOff val="60000"/>
          </a:schemeClr>
        </a:solidFill>
      </dgm:spPr>
      <dgm:t>
        <a:bodyPr tIns="0" rIns="252000"/>
        <a:lstStyle/>
        <a:p>
          <a:r>
            <a:rPr lang="it-IT" sz="36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LA RATIO</a:t>
          </a:r>
          <a:endParaRPr lang="it-IT" sz="3600" b="1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00B05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FFEB767F-DEF2-4CB1-98B0-1B453A6D27F2}" type="sibTrans" cxnId="{A193A36A-0761-4BCD-8DAF-D1156357ACED}">
      <dgm:prSet/>
      <dgm:spPr/>
      <dgm:t>
        <a:bodyPr/>
        <a:lstStyle/>
        <a:p>
          <a:endParaRPr lang="it-IT"/>
        </a:p>
      </dgm:t>
    </dgm:pt>
    <dgm:pt modelId="{6A170AE8-7552-4D4E-8027-BB51369E6F53}" type="parTrans" cxnId="{A193A36A-0761-4BCD-8DAF-D1156357ACED}">
      <dgm:prSet/>
      <dgm:spPr/>
      <dgm:t>
        <a:bodyPr/>
        <a:lstStyle/>
        <a:p>
          <a:endParaRPr lang="it-IT"/>
        </a:p>
      </dgm:t>
    </dgm:pt>
    <dgm:pt modelId="{6DD8B126-17F5-42AD-98FB-C5567C988A3E}">
      <dgm:prSet custT="1"/>
      <dgm:spPr/>
      <dgm:t>
        <a:bodyPr/>
        <a:lstStyle/>
        <a:p>
          <a:r>
            <a: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Regimi normativi areali (porzioni di zone abitate e non)</a:t>
          </a:r>
        </a:p>
      </dgm:t>
    </dgm:pt>
    <dgm:pt modelId="{7A5E987A-5CF0-4786-86D5-E4F858946939}" type="parTrans" cxnId="{67521B73-AF5E-498D-8324-C78BBE198FF4}">
      <dgm:prSet/>
      <dgm:spPr/>
      <dgm:t>
        <a:bodyPr/>
        <a:lstStyle/>
        <a:p>
          <a:endParaRPr lang="it-IT"/>
        </a:p>
      </dgm:t>
    </dgm:pt>
    <dgm:pt modelId="{00CD52D2-4C91-4A3F-BCC9-5030383B8861}" type="sibTrans" cxnId="{67521B73-AF5E-498D-8324-C78BBE198FF4}">
      <dgm:prSet/>
      <dgm:spPr/>
      <dgm:t>
        <a:bodyPr/>
        <a:lstStyle/>
        <a:p>
          <a:endParaRPr lang="it-IT"/>
        </a:p>
      </dgm:t>
    </dgm:pt>
    <dgm:pt modelId="{012D66AE-C7DA-4CDE-AA07-5A9BBCC601A3}">
      <dgm:prSet custT="1"/>
      <dgm:spPr/>
      <dgm:t>
        <a:bodyPr/>
        <a:lstStyle/>
        <a:p>
          <a:r>
            <a: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Regimi normativi immobiliari (singoli edifici o ristretti gruppi omogenei)</a:t>
          </a:r>
        </a:p>
      </dgm:t>
    </dgm:pt>
    <dgm:pt modelId="{5C3C462A-AEAB-4311-B83A-6546123B6FBD}" type="parTrans" cxnId="{C69BD6A1-7606-4E2A-AFA3-6C7897CA2F7E}">
      <dgm:prSet/>
      <dgm:spPr/>
      <dgm:t>
        <a:bodyPr/>
        <a:lstStyle/>
        <a:p>
          <a:endParaRPr lang="it-IT"/>
        </a:p>
      </dgm:t>
    </dgm:pt>
    <dgm:pt modelId="{723DED43-7E7D-4859-BDCF-EBAE5A700D63}" type="sibTrans" cxnId="{C69BD6A1-7606-4E2A-AFA3-6C7897CA2F7E}">
      <dgm:prSet/>
      <dgm:spPr/>
      <dgm:t>
        <a:bodyPr/>
        <a:lstStyle/>
        <a:p>
          <a:endParaRPr lang="it-IT"/>
        </a:p>
      </dgm:t>
    </dgm:pt>
    <dgm:pt modelId="{862718F9-9D3F-4865-A78E-165A83AB4872}">
      <dgm:prSet custT="1"/>
      <dgm:spPr/>
      <dgm:t>
        <a:bodyPr/>
        <a:lstStyle/>
        <a:p>
          <a:r>
            <a: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Regimi normati locali (singoli beni materiali o materiali diversi da quelli dei punti precedenti)</a:t>
          </a:r>
        </a:p>
      </dgm:t>
    </dgm:pt>
    <dgm:pt modelId="{B6150C7F-5E61-4E8C-8583-B1018CD54061}" type="parTrans" cxnId="{67DF34C8-BC3C-4F53-97EC-9D1290C20397}">
      <dgm:prSet/>
      <dgm:spPr/>
      <dgm:t>
        <a:bodyPr/>
        <a:lstStyle/>
        <a:p>
          <a:endParaRPr lang="it-IT"/>
        </a:p>
      </dgm:t>
    </dgm:pt>
    <dgm:pt modelId="{122B4BE5-89C5-4E33-BB40-C5881C7E7D12}" type="sibTrans" cxnId="{67DF34C8-BC3C-4F53-97EC-9D1290C20397}">
      <dgm:prSet/>
      <dgm:spPr/>
      <dgm:t>
        <a:bodyPr/>
        <a:lstStyle/>
        <a:p>
          <a:endParaRPr lang="it-IT"/>
        </a:p>
      </dgm:t>
    </dgm:pt>
    <dgm:pt modelId="{66D7169E-D57D-4F6B-9DAB-C1A37C522AB5}">
      <dgm:prSet custT="1"/>
      <dgm:spPr/>
      <dgm:t>
        <a:bodyPr/>
        <a:lstStyle/>
        <a:p>
          <a:r>
            <a: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Comuni con variante allo strumento urbanistico generale mediante delibera da  trasmettere alla Regione entro 90 giorni dall’entrata in vigore della legge</a:t>
          </a:r>
        </a:p>
      </dgm:t>
    </dgm:pt>
    <dgm:pt modelId="{C41BC957-9413-4BDF-BDDB-16B2E3A014F0}" type="parTrans" cxnId="{FDF0BD0A-E3EB-4630-9C8A-C274519BB36B}">
      <dgm:prSet/>
      <dgm:spPr/>
      <dgm:t>
        <a:bodyPr/>
        <a:lstStyle/>
        <a:p>
          <a:endParaRPr lang="it-IT"/>
        </a:p>
      </dgm:t>
    </dgm:pt>
    <dgm:pt modelId="{2AAE7AC2-E540-4EED-994F-C68AE9A7959C}" type="sibTrans" cxnId="{FDF0BD0A-E3EB-4630-9C8A-C274519BB36B}">
      <dgm:prSet/>
      <dgm:spPr/>
      <dgm:t>
        <a:bodyPr/>
        <a:lstStyle/>
        <a:p>
          <a:endParaRPr lang="it-IT"/>
        </a:p>
      </dgm:t>
    </dgm:pt>
    <dgm:pt modelId="{943EC0AB-F580-4E5E-AC1E-9E85B0573F10}">
      <dgm:prSet custT="1"/>
      <dgm:spPr/>
      <dgm:t>
        <a:bodyPr/>
        <a:lstStyle/>
        <a:p>
          <a:endParaRPr lang="it-IT" sz="2000" dirty="0"/>
        </a:p>
      </dgm:t>
    </dgm:pt>
    <dgm:pt modelId="{C2B0FF65-E4DE-4EB9-A210-4BF40EC994E8}" type="parTrans" cxnId="{30A2AD26-D2AC-4A0A-8F83-A8B1B958CFCC}">
      <dgm:prSet/>
      <dgm:spPr/>
      <dgm:t>
        <a:bodyPr/>
        <a:lstStyle/>
        <a:p>
          <a:endParaRPr lang="it-IT"/>
        </a:p>
      </dgm:t>
    </dgm:pt>
    <dgm:pt modelId="{81B3F2E2-350A-4637-B269-56B4BA0BD516}" type="sibTrans" cxnId="{30A2AD26-D2AC-4A0A-8F83-A8B1B958CFCC}">
      <dgm:prSet/>
      <dgm:spPr/>
      <dgm:t>
        <a:bodyPr/>
        <a:lstStyle/>
        <a:p>
          <a:endParaRPr lang="it-IT"/>
        </a:p>
      </dgm:t>
    </dgm:pt>
    <dgm:pt modelId="{95D93E87-CCBC-41A8-8753-1B418027C0F8}">
      <dgm:prSet custT="1"/>
      <dgm:spPr/>
      <dgm:t>
        <a:bodyPr/>
        <a:lstStyle/>
        <a:p>
          <a:r>
            <a:rPr lang="it-I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variante viene approvata dai Comuni entro 60 giorni dalla pubblicazione della relativa delibera regionale di approvazione (in caso di inerzia comunale sono riconosciuti poteri sostitutivi in capo alla Regione)</a:t>
          </a:r>
        </a:p>
      </dgm:t>
    </dgm:pt>
    <dgm:pt modelId="{0E487F59-1571-4BA8-85B6-10F84033A5D5}" type="parTrans" cxnId="{C947B69A-9421-4732-8AC6-9904A3FFECF2}">
      <dgm:prSet/>
      <dgm:spPr/>
      <dgm:t>
        <a:bodyPr/>
        <a:lstStyle/>
        <a:p>
          <a:endParaRPr lang="it-IT"/>
        </a:p>
      </dgm:t>
    </dgm:pt>
    <dgm:pt modelId="{ED0D5539-E96A-4F36-B7B4-38232D656E6C}" type="sibTrans" cxnId="{C947B69A-9421-4732-8AC6-9904A3FFECF2}">
      <dgm:prSet/>
      <dgm:spPr/>
      <dgm:t>
        <a:bodyPr/>
        <a:lstStyle/>
        <a:p>
          <a:endParaRPr lang="it-IT"/>
        </a:p>
      </dgm:t>
    </dgm:pt>
    <dgm:pt modelId="{3458373F-8210-46B3-A887-4561C3C5320A}" type="pres">
      <dgm:prSet presAssocID="{CD81D929-580D-472E-987A-1299A2A01B1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9D2DB443-AFC7-4952-B60D-97D685D72787}" type="pres">
      <dgm:prSet presAssocID="{6194BB7B-AB93-4DBE-9169-8C5CE0423FB9}" presName="linNode" presStyleCnt="0"/>
      <dgm:spPr/>
    </dgm:pt>
    <dgm:pt modelId="{822A0363-BCCA-4E42-A968-7A4030731ADC}" type="pres">
      <dgm:prSet presAssocID="{6194BB7B-AB93-4DBE-9169-8C5CE0423FB9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743F6D4-D714-4039-AE4C-3C89EA96A88E}" type="pres">
      <dgm:prSet presAssocID="{6194BB7B-AB93-4DBE-9169-8C5CE0423FB9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AB4CA54-B760-4C0F-B3D0-BDE59AAFC3AE}" type="pres">
      <dgm:prSet presAssocID="{FFEB767F-DEF2-4CB1-98B0-1B453A6D27F2}" presName="spacing" presStyleCnt="0"/>
      <dgm:spPr/>
    </dgm:pt>
    <dgm:pt modelId="{570A8F63-9EC3-441F-A28E-1D86AD0EA855}" type="pres">
      <dgm:prSet presAssocID="{D56438F7-2836-4244-A324-6333180FD709}" presName="linNode" presStyleCnt="0"/>
      <dgm:spPr/>
    </dgm:pt>
    <dgm:pt modelId="{9B09DBE0-4116-4C69-81B0-5A331277A55F}" type="pres">
      <dgm:prSet presAssocID="{D56438F7-2836-4244-A324-6333180FD709}" presName="parentShp" presStyleLbl="node1" presStyleIdx="1" presStyleCnt="3" custLinFactNeighborX="-1454" custLinFactNeighborY="-491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3C65E44-2B4C-4099-8457-19518835F71B}" type="pres">
      <dgm:prSet presAssocID="{D56438F7-2836-4244-A324-6333180FD709}" presName="childShp" presStyleLbl="bgAccFollowNode1" presStyleIdx="1" presStyleCnt="3" custScaleX="98925" custScaleY="150433" custLinFactNeighborX="17" custLinFactNeighborY="279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633998-5D92-4B01-AE68-CE03029D29FD}" type="pres">
      <dgm:prSet presAssocID="{7D09F41B-95FB-4401-9B46-E8DA1F2F03A4}" presName="spacing" presStyleCnt="0"/>
      <dgm:spPr/>
    </dgm:pt>
    <dgm:pt modelId="{5402C00D-A4F0-4C51-A580-1CA9AB4472F3}" type="pres">
      <dgm:prSet presAssocID="{9E5F1B1C-4716-4F81-92D2-3E7880067DA9}" presName="linNode" presStyleCnt="0"/>
      <dgm:spPr/>
    </dgm:pt>
    <dgm:pt modelId="{9D1F0C0F-23F4-4B95-B3D2-4211A21F0716}" type="pres">
      <dgm:prSet presAssocID="{9E5F1B1C-4716-4F81-92D2-3E7880067DA9}" presName="parentShp" presStyleLbl="node1" presStyleIdx="2" presStyleCnt="3" custLinFactNeighborX="-262" custLinFactNeighborY="-338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BD0F6A-0AF8-4D7A-B8B9-0537DC5D0576}" type="pres">
      <dgm:prSet presAssocID="{9E5F1B1C-4716-4F81-92D2-3E7880067DA9}" presName="childShp" presStyleLbl="bgAccFollowNode1" presStyleIdx="2" presStyleCnt="3" custScaleY="250560" custLinFactNeighborX="3882" custLinFactNeighborY="-72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586E08C-E363-48B5-A280-E8B40EE24AD6}" srcId="{CD81D929-580D-472E-987A-1299A2A01B1B}" destId="{9E5F1B1C-4716-4F81-92D2-3E7880067DA9}" srcOrd="2" destOrd="0" parTransId="{C1E06D62-568B-49C3-A772-0EB129EB0C11}" sibTransId="{224B35F4-C389-47BD-A8CF-44A44C97F871}"/>
    <dgm:cxn modelId="{27564A2B-4391-42B7-8D9B-8BE9434D4C3B}" type="presOf" srcId="{6DD8B126-17F5-42AD-98FB-C5567C988A3E}" destId="{93C65E44-2B4C-4099-8457-19518835F71B}" srcOrd="0" destOrd="0" presId="urn:microsoft.com/office/officeart/2005/8/layout/vList6"/>
    <dgm:cxn modelId="{2F12F905-7294-401A-8633-1E72F7CC3463}" type="presOf" srcId="{9E5F1B1C-4716-4F81-92D2-3E7880067DA9}" destId="{9D1F0C0F-23F4-4B95-B3D2-4211A21F0716}" srcOrd="0" destOrd="0" presId="urn:microsoft.com/office/officeart/2005/8/layout/vList6"/>
    <dgm:cxn modelId="{C65A0EA2-D896-4997-A3F1-AD8EC7A5DF57}" type="presOf" srcId="{4C1F8957-999D-4D8A-8117-451E02C9D8EF}" destId="{F743F6D4-D714-4039-AE4C-3C89EA96A88E}" srcOrd="0" destOrd="0" presId="urn:microsoft.com/office/officeart/2005/8/layout/vList6"/>
    <dgm:cxn modelId="{0DA626CC-DD6A-415B-A77F-202F73994534}" type="presOf" srcId="{862718F9-9D3F-4865-A78E-165A83AB4872}" destId="{93C65E44-2B4C-4099-8457-19518835F71B}" srcOrd="0" destOrd="2" presId="urn:microsoft.com/office/officeart/2005/8/layout/vList6"/>
    <dgm:cxn modelId="{F108AF7B-5859-4AFB-840A-B18E0982ACA2}" type="presOf" srcId="{95D93E87-CCBC-41A8-8753-1B418027C0F8}" destId="{46BD0F6A-0AF8-4D7A-B8B9-0537DC5D0576}" srcOrd="0" destOrd="1" presId="urn:microsoft.com/office/officeart/2005/8/layout/vList6"/>
    <dgm:cxn modelId="{1EEDDFD3-BC87-4CFB-8F96-DF49D25A719E}" srcId="{CD81D929-580D-472E-987A-1299A2A01B1B}" destId="{D56438F7-2836-4244-A324-6333180FD709}" srcOrd="1" destOrd="0" parTransId="{6A88F747-E2B3-4221-A9E9-3FA72DF43C20}" sibTransId="{7D09F41B-95FB-4401-9B46-E8DA1F2F03A4}"/>
    <dgm:cxn modelId="{40E8EBD5-7081-4E8E-A286-2C0FDC1E0BED}" srcId="{6194BB7B-AB93-4DBE-9169-8C5CE0423FB9}" destId="{4C1F8957-999D-4D8A-8117-451E02C9D8EF}" srcOrd="0" destOrd="0" parTransId="{B880EDDF-0E8B-49F6-9D5B-6D74525EA6D3}" sibTransId="{5F0128EE-965C-480F-A3FD-D6AF15B23698}"/>
    <dgm:cxn modelId="{FDF0BD0A-E3EB-4630-9C8A-C274519BB36B}" srcId="{9E5F1B1C-4716-4F81-92D2-3E7880067DA9}" destId="{66D7169E-D57D-4F6B-9DAB-C1A37C522AB5}" srcOrd="0" destOrd="0" parTransId="{C41BC957-9413-4BDF-BDDB-16B2E3A014F0}" sibTransId="{2AAE7AC2-E540-4EED-994F-C68AE9A7959C}"/>
    <dgm:cxn modelId="{FC24C4B8-CB6D-426C-AA5D-F9DBE9992C6F}" type="presOf" srcId="{66D7169E-D57D-4F6B-9DAB-C1A37C522AB5}" destId="{46BD0F6A-0AF8-4D7A-B8B9-0537DC5D0576}" srcOrd="0" destOrd="0" presId="urn:microsoft.com/office/officeart/2005/8/layout/vList6"/>
    <dgm:cxn modelId="{B037ED73-B7B8-4EE6-93C0-65BF2475544C}" type="presOf" srcId="{CD81D929-580D-472E-987A-1299A2A01B1B}" destId="{3458373F-8210-46B3-A887-4561C3C5320A}" srcOrd="0" destOrd="0" presId="urn:microsoft.com/office/officeart/2005/8/layout/vList6"/>
    <dgm:cxn modelId="{C69BD6A1-7606-4E2A-AFA3-6C7897CA2F7E}" srcId="{D56438F7-2836-4244-A324-6333180FD709}" destId="{012D66AE-C7DA-4CDE-AA07-5A9BBCC601A3}" srcOrd="1" destOrd="0" parTransId="{5C3C462A-AEAB-4311-B83A-6546123B6FBD}" sibTransId="{723DED43-7E7D-4859-BDCF-EBAE5A700D63}"/>
    <dgm:cxn modelId="{67521B73-AF5E-498D-8324-C78BBE198FF4}" srcId="{D56438F7-2836-4244-A324-6333180FD709}" destId="{6DD8B126-17F5-42AD-98FB-C5567C988A3E}" srcOrd="0" destOrd="0" parTransId="{7A5E987A-5CF0-4786-86D5-E4F858946939}" sibTransId="{00CD52D2-4C91-4A3F-BCC9-5030383B8861}"/>
    <dgm:cxn modelId="{836704B0-A253-4153-8233-04A261F53804}" type="presOf" srcId="{012D66AE-C7DA-4CDE-AA07-5A9BBCC601A3}" destId="{93C65E44-2B4C-4099-8457-19518835F71B}" srcOrd="0" destOrd="1" presId="urn:microsoft.com/office/officeart/2005/8/layout/vList6"/>
    <dgm:cxn modelId="{67DF34C8-BC3C-4F53-97EC-9D1290C20397}" srcId="{D56438F7-2836-4244-A324-6333180FD709}" destId="{862718F9-9D3F-4865-A78E-165A83AB4872}" srcOrd="2" destOrd="0" parTransId="{B6150C7F-5E61-4E8C-8583-B1018CD54061}" sibTransId="{122B4BE5-89C5-4E33-BB40-C5881C7E7D12}"/>
    <dgm:cxn modelId="{CB7043CC-714F-474A-B273-9F320757DFA0}" type="presOf" srcId="{6194BB7B-AB93-4DBE-9169-8C5CE0423FB9}" destId="{822A0363-BCCA-4E42-A968-7A4030731ADC}" srcOrd="0" destOrd="0" presId="urn:microsoft.com/office/officeart/2005/8/layout/vList6"/>
    <dgm:cxn modelId="{A193A36A-0761-4BCD-8DAF-D1156357ACED}" srcId="{CD81D929-580D-472E-987A-1299A2A01B1B}" destId="{6194BB7B-AB93-4DBE-9169-8C5CE0423FB9}" srcOrd="0" destOrd="0" parTransId="{6A170AE8-7552-4D4E-8027-BB51369E6F53}" sibTransId="{FFEB767F-DEF2-4CB1-98B0-1B453A6D27F2}"/>
    <dgm:cxn modelId="{C947B69A-9421-4732-8AC6-9904A3FFECF2}" srcId="{9E5F1B1C-4716-4F81-92D2-3E7880067DA9}" destId="{95D93E87-CCBC-41A8-8753-1B418027C0F8}" srcOrd="1" destOrd="0" parTransId="{0E487F59-1571-4BA8-85B6-10F84033A5D5}" sibTransId="{ED0D5539-E96A-4F36-B7B4-38232D656E6C}"/>
    <dgm:cxn modelId="{FCE3D121-BC43-4582-AEC5-43124B21D74B}" type="presOf" srcId="{943EC0AB-F580-4E5E-AC1E-9E85B0573F10}" destId="{46BD0F6A-0AF8-4D7A-B8B9-0537DC5D0576}" srcOrd="0" destOrd="2" presId="urn:microsoft.com/office/officeart/2005/8/layout/vList6"/>
    <dgm:cxn modelId="{E0FEABDA-6DE7-4670-9596-7802CDBB650A}" type="presOf" srcId="{D56438F7-2836-4244-A324-6333180FD709}" destId="{9B09DBE0-4116-4C69-81B0-5A331277A55F}" srcOrd="0" destOrd="0" presId="urn:microsoft.com/office/officeart/2005/8/layout/vList6"/>
    <dgm:cxn modelId="{30A2AD26-D2AC-4A0A-8F83-A8B1B958CFCC}" srcId="{9E5F1B1C-4716-4F81-92D2-3E7880067DA9}" destId="{943EC0AB-F580-4E5E-AC1E-9E85B0573F10}" srcOrd="2" destOrd="0" parTransId="{C2B0FF65-E4DE-4EB9-A210-4BF40EC994E8}" sibTransId="{81B3F2E2-350A-4637-B269-56B4BA0BD516}"/>
    <dgm:cxn modelId="{A27D333C-03DC-4002-BEAD-D140469F153F}" type="presParOf" srcId="{3458373F-8210-46B3-A887-4561C3C5320A}" destId="{9D2DB443-AFC7-4952-B60D-97D685D72787}" srcOrd="0" destOrd="0" presId="urn:microsoft.com/office/officeart/2005/8/layout/vList6"/>
    <dgm:cxn modelId="{02EF5817-53D1-44D4-856F-643790078A48}" type="presParOf" srcId="{9D2DB443-AFC7-4952-B60D-97D685D72787}" destId="{822A0363-BCCA-4E42-A968-7A4030731ADC}" srcOrd="0" destOrd="0" presId="urn:microsoft.com/office/officeart/2005/8/layout/vList6"/>
    <dgm:cxn modelId="{8E97058E-4AEA-4A35-97D6-45AD01589DDC}" type="presParOf" srcId="{9D2DB443-AFC7-4952-B60D-97D685D72787}" destId="{F743F6D4-D714-4039-AE4C-3C89EA96A88E}" srcOrd="1" destOrd="0" presId="urn:microsoft.com/office/officeart/2005/8/layout/vList6"/>
    <dgm:cxn modelId="{B3B82004-835C-464B-B15D-13C6A2811CBA}" type="presParOf" srcId="{3458373F-8210-46B3-A887-4561C3C5320A}" destId="{AAB4CA54-B760-4C0F-B3D0-BDE59AAFC3AE}" srcOrd="1" destOrd="0" presId="urn:microsoft.com/office/officeart/2005/8/layout/vList6"/>
    <dgm:cxn modelId="{7602732B-2E0F-44E9-91F2-1C22CE6B5F6D}" type="presParOf" srcId="{3458373F-8210-46B3-A887-4561C3C5320A}" destId="{570A8F63-9EC3-441F-A28E-1D86AD0EA855}" srcOrd="2" destOrd="0" presId="urn:microsoft.com/office/officeart/2005/8/layout/vList6"/>
    <dgm:cxn modelId="{0E4BF421-186E-4249-944F-5B62561AA1D9}" type="presParOf" srcId="{570A8F63-9EC3-441F-A28E-1D86AD0EA855}" destId="{9B09DBE0-4116-4C69-81B0-5A331277A55F}" srcOrd="0" destOrd="0" presId="urn:microsoft.com/office/officeart/2005/8/layout/vList6"/>
    <dgm:cxn modelId="{9AF20497-18F8-43E0-AEE0-EE6147C6D330}" type="presParOf" srcId="{570A8F63-9EC3-441F-A28E-1D86AD0EA855}" destId="{93C65E44-2B4C-4099-8457-19518835F71B}" srcOrd="1" destOrd="0" presId="urn:microsoft.com/office/officeart/2005/8/layout/vList6"/>
    <dgm:cxn modelId="{E283BF51-9382-48F2-9D07-EA2A66283811}" type="presParOf" srcId="{3458373F-8210-46B3-A887-4561C3C5320A}" destId="{E4633998-5D92-4B01-AE68-CE03029D29FD}" srcOrd="3" destOrd="0" presId="urn:microsoft.com/office/officeart/2005/8/layout/vList6"/>
    <dgm:cxn modelId="{FD9B7C51-9391-48E8-9EE3-FC47E8673C61}" type="presParOf" srcId="{3458373F-8210-46B3-A887-4561C3C5320A}" destId="{5402C00D-A4F0-4C51-A580-1CA9AB4472F3}" srcOrd="4" destOrd="0" presId="urn:microsoft.com/office/officeart/2005/8/layout/vList6"/>
    <dgm:cxn modelId="{287AEB7D-E5A0-4CBB-A854-E9D06C7B4BE2}" type="presParOf" srcId="{5402C00D-A4F0-4C51-A580-1CA9AB4472F3}" destId="{9D1F0C0F-23F4-4B95-B3D2-4211A21F0716}" srcOrd="0" destOrd="0" presId="urn:microsoft.com/office/officeart/2005/8/layout/vList6"/>
    <dgm:cxn modelId="{402662D9-4F27-4B59-BFD5-3E0F5E60BD10}" type="presParOf" srcId="{5402C00D-A4F0-4C51-A580-1CA9AB4472F3}" destId="{46BD0F6A-0AF8-4D7A-B8B9-0537DC5D057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C44664-A3D1-43B0-B373-168196FF6AAF}" type="doc">
      <dgm:prSet loTypeId="urn:microsoft.com/office/officeart/2005/8/layout/list1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F86EB48A-B6E1-4D77-8271-70456BF98CBC}">
      <dgm:prSet phldrT="[Testo]" custT="1"/>
      <dgm:spPr/>
      <dgm:t>
        <a:bodyPr/>
        <a:lstStyle/>
        <a:p>
          <a:r>
            <a:rPr lang="it-IT" sz="2400" smtClean="0"/>
            <a:t>PATTI TRA ENTI PER LO SVILUPPO</a:t>
          </a:r>
          <a:endParaRPr lang="it-IT" sz="2400" dirty="0"/>
        </a:p>
      </dgm:t>
    </dgm:pt>
    <dgm:pt modelId="{3F404548-EF1D-4BE7-94CE-D4D6AE32682E}" type="parTrans" cxnId="{8238511D-4D5B-41A0-90B2-1D9C56BA70B3}">
      <dgm:prSet/>
      <dgm:spPr/>
      <dgm:t>
        <a:bodyPr/>
        <a:lstStyle/>
        <a:p>
          <a:endParaRPr lang="it-IT"/>
        </a:p>
      </dgm:t>
    </dgm:pt>
    <dgm:pt modelId="{16A3CFD5-EF1A-4EA8-B33C-61F03C9AC578}" type="sibTrans" cxnId="{8238511D-4D5B-41A0-90B2-1D9C56BA70B3}">
      <dgm:prSet/>
      <dgm:spPr/>
      <dgm:t>
        <a:bodyPr/>
        <a:lstStyle/>
        <a:p>
          <a:endParaRPr lang="it-IT"/>
        </a:p>
      </dgm:t>
    </dgm:pt>
    <dgm:pt modelId="{4BFC6361-7604-44AB-A522-FA5B5DCAB272}">
      <dgm:prSet phldrT="[Testo]" custT="1"/>
      <dgm:spPr/>
      <dgm:t>
        <a:bodyPr/>
        <a:lstStyle/>
        <a:p>
          <a:r>
            <a:rPr lang="it-IT" sz="2400" smtClean="0"/>
            <a:t>ACCORDI URBANISTICI</a:t>
          </a:r>
          <a:endParaRPr lang="it-IT" sz="2400" dirty="0"/>
        </a:p>
      </dgm:t>
    </dgm:pt>
    <dgm:pt modelId="{3FE53755-CC57-4F2D-8C55-91D893837584}" type="parTrans" cxnId="{B0C0572E-936B-41D5-BA37-57E24BC9BA15}">
      <dgm:prSet/>
      <dgm:spPr/>
      <dgm:t>
        <a:bodyPr/>
        <a:lstStyle/>
        <a:p>
          <a:endParaRPr lang="it-IT"/>
        </a:p>
      </dgm:t>
    </dgm:pt>
    <dgm:pt modelId="{E3B8425B-2ACF-45BC-8030-34E9F7FFB386}" type="sibTrans" cxnId="{B0C0572E-936B-41D5-BA37-57E24BC9BA15}">
      <dgm:prSet/>
      <dgm:spPr/>
      <dgm:t>
        <a:bodyPr/>
        <a:lstStyle/>
        <a:p>
          <a:endParaRPr lang="it-IT"/>
        </a:p>
      </dgm:t>
    </dgm:pt>
    <dgm:pt modelId="{7D8932F6-ACC2-4EC3-9ABD-BDE3591544EB}">
      <dgm:prSet phldrT="[Testo]" custT="1"/>
      <dgm:spPr/>
      <dgm:t>
        <a:bodyPr/>
        <a:lstStyle/>
        <a:p>
          <a:r>
            <a:rPr lang="it-IT" sz="2400" smtClean="0"/>
            <a:t>ACCORDI DI PROGRAMMA</a:t>
          </a:r>
          <a:endParaRPr lang="it-IT" sz="2400" dirty="0"/>
        </a:p>
      </dgm:t>
    </dgm:pt>
    <dgm:pt modelId="{F5AC81B3-1E8A-49FD-9D04-908C745A879E}" type="parTrans" cxnId="{76DBEC6C-5E65-4D6F-81C3-1136AF74E70A}">
      <dgm:prSet/>
      <dgm:spPr/>
      <dgm:t>
        <a:bodyPr/>
        <a:lstStyle/>
        <a:p>
          <a:endParaRPr lang="it-IT"/>
        </a:p>
      </dgm:t>
    </dgm:pt>
    <dgm:pt modelId="{BE2FEA24-325B-4FC8-9339-DC33FC965491}" type="sibTrans" cxnId="{76DBEC6C-5E65-4D6F-81C3-1136AF74E70A}">
      <dgm:prSet/>
      <dgm:spPr/>
      <dgm:t>
        <a:bodyPr/>
        <a:lstStyle/>
        <a:p>
          <a:endParaRPr lang="it-IT"/>
        </a:p>
      </dgm:t>
    </dgm:pt>
    <dgm:pt modelId="{326881D0-ED2B-4F66-B978-2506ED96DCED}">
      <dgm:prSet custT="1"/>
      <dgm:spPr/>
      <dgm:t>
        <a:bodyPr/>
        <a:lstStyle/>
        <a:p>
          <a:r>
            <a:rPr lang="it-IT" sz="1800" dirty="0"/>
            <a:t>CONDIVISIONE DELLE SCELTE STRATEGICHE E DEI FONDI</a:t>
          </a:r>
        </a:p>
      </dgm:t>
    </dgm:pt>
    <dgm:pt modelId="{CBFB7ED0-8E90-405D-BCEE-D51F70A1F20E}" type="parTrans" cxnId="{2C338C65-79C1-47CC-BD69-849699BEA1DA}">
      <dgm:prSet/>
      <dgm:spPr/>
      <dgm:t>
        <a:bodyPr/>
        <a:lstStyle/>
        <a:p>
          <a:endParaRPr lang="it-IT"/>
        </a:p>
      </dgm:t>
    </dgm:pt>
    <dgm:pt modelId="{76C057CA-7739-4686-BB4F-96360E89A093}" type="sibTrans" cxnId="{2C338C65-79C1-47CC-BD69-849699BEA1DA}">
      <dgm:prSet/>
      <dgm:spPr/>
      <dgm:t>
        <a:bodyPr/>
        <a:lstStyle/>
        <a:p>
          <a:endParaRPr lang="it-IT"/>
        </a:p>
      </dgm:t>
    </dgm:pt>
    <dgm:pt modelId="{27EE6FD4-FC53-491D-B066-FD2464785F27}">
      <dgm:prSet custT="1"/>
      <dgm:spPr/>
      <dgm:t>
        <a:bodyPr/>
        <a:lstStyle/>
        <a:p>
          <a:r>
            <a:rPr lang="it-IT" sz="1800" dirty="0"/>
            <a:t>Accordi integrativi del piano</a:t>
          </a:r>
        </a:p>
      </dgm:t>
    </dgm:pt>
    <dgm:pt modelId="{A2692147-2134-4183-935D-B238D91FAEF2}" type="parTrans" cxnId="{87D27BF5-2561-4830-9C7E-312A8716020B}">
      <dgm:prSet/>
      <dgm:spPr/>
      <dgm:t>
        <a:bodyPr/>
        <a:lstStyle/>
        <a:p>
          <a:endParaRPr lang="it-IT"/>
        </a:p>
      </dgm:t>
    </dgm:pt>
    <dgm:pt modelId="{72315661-67E2-44BA-BF1F-92E7507B1AB9}" type="sibTrans" cxnId="{87D27BF5-2561-4830-9C7E-312A8716020B}">
      <dgm:prSet/>
      <dgm:spPr/>
      <dgm:t>
        <a:bodyPr/>
        <a:lstStyle/>
        <a:p>
          <a:endParaRPr lang="it-IT"/>
        </a:p>
      </dgm:t>
    </dgm:pt>
    <dgm:pt modelId="{F01DF44E-ACC8-4A68-AAF7-190FF43FFD1C}">
      <dgm:prSet custT="1"/>
      <dgm:spPr/>
      <dgm:t>
        <a:bodyPr/>
        <a:lstStyle/>
        <a:p>
          <a:r>
            <a:rPr lang="it-IT" sz="1800" dirty="0"/>
            <a:t>Convenzioni urbanistiche (PUE e </a:t>
          </a:r>
          <a:r>
            <a:rPr lang="it-IT" sz="1800" dirty="0" err="1"/>
            <a:t>PdC</a:t>
          </a:r>
          <a:r>
            <a:rPr lang="it-IT" sz="1800" dirty="0"/>
            <a:t> convenzionato)</a:t>
          </a:r>
        </a:p>
      </dgm:t>
    </dgm:pt>
    <dgm:pt modelId="{613B3FC6-C742-453B-B100-C357A385A3F2}" type="parTrans" cxnId="{655A3FDE-A511-4957-8903-54F5C1589AAD}">
      <dgm:prSet/>
      <dgm:spPr/>
      <dgm:t>
        <a:bodyPr/>
        <a:lstStyle/>
        <a:p>
          <a:endParaRPr lang="it-IT"/>
        </a:p>
      </dgm:t>
    </dgm:pt>
    <dgm:pt modelId="{E578F8F6-2406-4567-8DCE-543BDF485982}" type="sibTrans" cxnId="{655A3FDE-A511-4957-8903-54F5C1589AAD}">
      <dgm:prSet/>
      <dgm:spPr/>
      <dgm:t>
        <a:bodyPr/>
        <a:lstStyle/>
        <a:p>
          <a:endParaRPr lang="it-IT"/>
        </a:p>
      </dgm:t>
    </dgm:pt>
    <dgm:pt modelId="{0E357B97-1065-413B-9AC3-F66A93FEEA48}">
      <dgm:prSet custT="1"/>
      <dgm:spPr/>
      <dgm:t>
        <a:bodyPr/>
        <a:lstStyle/>
        <a:p>
          <a:r>
            <a:rPr lang="it-IT" sz="1800" dirty="0"/>
            <a:t>Per interventi di interesse pubblico coordinati ed integrati tra più enti</a:t>
          </a:r>
        </a:p>
      </dgm:t>
    </dgm:pt>
    <dgm:pt modelId="{398C2EBF-380B-4CA2-A9CD-F6C86315C477}" type="parTrans" cxnId="{7C23D69F-8CEE-4CDF-BF3D-248757BFC81B}">
      <dgm:prSet/>
      <dgm:spPr/>
      <dgm:t>
        <a:bodyPr/>
        <a:lstStyle/>
        <a:p>
          <a:endParaRPr lang="it-IT"/>
        </a:p>
      </dgm:t>
    </dgm:pt>
    <dgm:pt modelId="{BB0771CB-5B75-467A-AF7A-CE699D277B42}" type="sibTrans" cxnId="{7C23D69F-8CEE-4CDF-BF3D-248757BFC81B}">
      <dgm:prSet/>
      <dgm:spPr/>
      <dgm:t>
        <a:bodyPr/>
        <a:lstStyle/>
        <a:p>
          <a:endParaRPr lang="it-IT"/>
        </a:p>
      </dgm:t>
    </dgm:pt>
    <dgm:pt modelId="{E3FA2D61-B35E-46BB-99FE-FA97401CB51F}">
      <dgm:prSet custT="1"/>
      <dgm:spPr/>
      <dgm:t>
        <a:bodyPr/>
        <a:lstStyle/>
        <a:p>
          <a:r>
            <a:rPr lang="it-IT" sz="2400" smtClean="0"/>
            <a:t>CONFERENZE DI SERVIZI</a:t>
          </a:r>
          <a:endParaRPr lang="it-IT" sz="2400" dirty="0"/>
        </a:p>
      </dgm:t>
    </dgm:pt>
    <dgm:pt modelId="{F85D2C22-EEDD-4CED-867C-E351B365AB9D}" type="sibTrans" cxnId="{81EC8869-BDA7-4BA4-A83A-D4A874898240}">
      <dgm:prSet/>
      <dgm:spPr/>
      <dgm:t>
        <a:bodyPr/>
        <a:lstStyle/>
        <a:p>
          <a:endParaRPr lang="it-IT"/>
        </a:p>
      </dgm:t>
    </dgm:pt>
    <dgm:pt modelId="{9DE6F325-6CA4-414B-9577-271677F6A70E}" type="parTrans" cxnId="{81EC8869-BDA7-4BA4-A83A-D4A874898240}">
      <dgm:prSet/>
      <dgm:spPr/>
      <dgm:t>
        <a:bodyPr/>
        <a:lstStyle/>
        <a:p>
          <a:endParaRPr lang="it-IT"/>
        </a:p>
      </dgm:t>
    </dgm:pt>
    <dgm:pt modelId="{D6B59DE1-DF8F-42AF-A0F5-33E8AD5B614B}">
      <dgm:prSet custT="1"/>
      <dgm:spPr/>
      <dgm:t>
        <a:bodyPr/>
        <a:lstStyle/>
        <a:p>
          <a:r>
            <a:rPr lang="it-IT" sz="1800" dirty="0"/>
            <a:t>Per beni e procedimenti che coinvolgono più amministrazioni</a:t>
          </a:r>
        </a:p>
      </dgm:t>
    </dgm:pt>
    <dgm:pt modelId="{0FACA5F1-73FA-48E1-A198-CE48B09D307E}" type="sibTrans" cxnId="{F48188C9-746B-4ED7-8481-CA61E6855AF4}">
      <dgm:prSet/>
      <dgm:spPr/>
      <dgm:t>
        <a:bodyPr/>
        <a:lstStyle/>
        <a:p>
          <a:endParaRPr lang="it-IT"/>
        </a:p>
      </dgm:t>
    </dgm:pt>
    <dgm:pt modelId="{BF517370-FF76-4193-B0AF-35072FE22681}" type="parTrans" cxnId="{F48188C9-746B-4ED7-8481-CA61E6855AF4}">
      <dgm:prSet/>
      <dgm:spPr/>
      <dgm:t>
        <a:bodyPr/>
        <a:lstStyle/>
        <a:p>
          <a:endParaRPr lang="it-IT"/>
        </a:p>
      </dgm:t>
    </dgm:pt>
    <dgm:pt modelId="{3AB2C986-7324-438C-AFA2-97034BF4E241}" type="pres">
      <dgm:prSet presAssocID="{33C44664-A3D1-43B0-B373-168196FF6AA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27CAE82-9C18-417A-A811-0FB19E9452BD}" type="pres">
      <dgm:prSet presAssocID="{F86EB48A-B6E1-4D77-8271-70456BF98CBC}" presName="parentLin" presStyleCnt="0"/>
      <dgm:spPr/>
      <dgm:t>
        <a:bodyPr/>
        <a:lstStyle/>
        <a:p>
          <a:endParaRPr lang="it-IT"/>
        </a:p>
      </dgm:t>
    </dgm:pt>
    <dgm:pt modelId="{D82D36B3-CAB0-437E-AE00-8ADF88D5DD9D}" type="pres">
      <dgm:prSet presAssocID="{F86EB48A-B6E1-4D77-8271-70456BF98CBC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E28ABA29-C2C8-4CCA-967B-DD097AAF507D}" type="pres">
      <dgm:prSet presAssocID="{F86EB48A-B6E1-4D77-8271-70456BF98C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3027C0-1E05-4E64-92A5-89E1B06ABB08}" type="pres">
      <dgm:prSet presAssocID="{F86EB48A-B6E1-4D77-8271-70456BF98CBC}" presName="negativeSpace" presStyleCnt="0"/>
      <dgm:spPr/>
      <dgm:t>
        <a:bodyPr/>
        <a:lstStyle/>
        <a:p>
          <a:endParaRPr lang="it-IT"/>
        </a:p>
      </dgm:t>
    </dgm:pt>
    <dgm:pt modelId="{2A1C10BE-699A-4A57-B1BA-E6582685F64E}" type="pres">
      <dgm:prSet presAssocID="{F86EB48A-B6E1-4D77-8271-70456BF98CBC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E69729-7ED4-43B7-B63F-FA7058835897}" type="pres">
      <dgm:prSet presAssocID="{16A3CFD5-EF1A-4EA8-B33C-61F03C9AC578}" presName="spaceBetweenRectangles" presStyleCnt="0"/>
      <dgm:spPr/>
      <dgm:t>
        <a:bodyPr/>
        <a:lstStyle/>
        <a:p>
          <a:endParaRPr lang="it-IT"/>
        </a:p>
      </dgm:t>
    </dgm:pt>
    <dgm:pt modelId="{C72D33B5-B7AD-48F5-91BF-1A22DF3AC8ED}" type="pres">
      <dgm:prSet presAssocID="{4BFC6361-7604-44AB-A522-FA5B5DCAB272}" presName="parentLin" presStyleCnt="0"/>
      <dgm:spPr/>
      <dgm:t>
        <a:bodyPr/>
        <a:lstStyle/>
        <a:p>
          <a:endParaRPr lang="it-IT"/>
        </a:p>
      </dgm:t>
    </dgm:pt>
    <dgm:pt modelId="{9EE7C9F0-7F57-473A-B47F-45E326F5331D}" type="pres">
      <dgm:prSet presAssocID="{4BFC6361-7604-44AB-A522-FA5B5DCAB272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7768B689-E5FC-473D-8E23-375B898F52A0}" type="pres">
      <dgm:prSet presAssocID="{4BFC6361-7604-44AB-A522-FA5B5DCAB27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86A2BB7-955D-4E4B-90E5-1DE4E82DE81F}" type="pres">
      <dgm:prSet presAssocID="{4BFC6361-7604-44AB-A522-FA5B5DCAB272}" presName="negativeSpace" presStyleCnt="0"/>
      <dgm:spPr/>
      <dgm:t>
        <a:bodyPr/>
        <a:lstStyle/>
        <a:p>
          <a:endParaRPr lang="it-IT"/>
        </a:p>
      </dgm:t>
    </dgm:pt>
    <dgm:pt modelId="{279E6B01-28B8-4013-BDCB-80A8A1E51B66}" type="pres">
      <dgm:prSet presAssocID="{4BFC6361-7604-44AB-A522-FA5B5DCAB272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0C62840-F0D1-4BB1-AB4E-CE99B6F44729}" type="pres">
      <dgm:prSet presAssocID="{E3B8425B-2ACF-45BC-8030-34E9F7FFB386}" presName="spaceBetweenRectangles" presStyleCnt="0"/>
      <dgm:spPr/>
      <dgm:t>
        <a:bodyPr/>
        <a:lstStyle/>
        <a:p>
          <a:endParaRPr lang="it-IT"/>
        </a:p>
      </dgm:t>
    </dgm:pt>
    <dgm:pt modelId="{9937886D-CEB0-48CF-90F0-C193C6B6882F}" type="pres">
      <dgm:prSet presAssocID="{7D8932F6-ACC2-4EC3-9ABD-BDE3591544EB}" presName="parentLin" presStyleCnt="0"/>
      <dgm:spPr/>
      <dgm:t>
        <a:bodyPr/>
        <a:lstStyle/>
        <a:p>
          <a:endParaRPr lang="it-IT"/>
        </a:p>
      </dgm:t>
    </dgm:pt>
    <dgm:pt modelId="{FEC76FD9-E5A9-43D3-8651-0F9BCC1D470D}" type="pres">
      <dgm:prSet presAssocID="{7D8932F6-ACC2-4EC3-9ABD-BDE3591544EB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C41F7D1B-4FA0-4E06-957A-749B10537CC8}" type="pres">
      <dgm:prSet presAssocID="{7D8932F6-ACC2-4EC3-9ABD-BDE3591544E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1231C78-402C-4818-BF35-2B199C2D3EF4}" type="pres">
      <dgm:prSet presAssocID="{7D8932F6-ACC2-4EC3-9ABD-BDE3591544EB}" presName="negativeSpace" presStyleCnt="0"/>
      <dgm:spPr/>
      <dgm:t>
        <a:bodyPr/>
        <a:lstStyle/>
        <a:p>
          <a:endParaRPr lang="it-IT"/>
        </a:p>
      </dgm:t>
    </dgm:pt>
    <dgm:pt modelId="{D5AF5D00-8A1E-4BD3-B8E5-87F849E5201C}" type="pres">
      <dgm:prSet presAssocID="{7D8932F6-ACC2-4EC3-9ABD-BDE3591544EB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B9A64FB-8676-40F6-BDA5-FAB4EB06A188}" type="pres">
      <dgm:prSet presAssocID="{BE2FEA24-325B-4FC8-9339-DC33FC965491}" presName="spaceBetweenRectangles" presStyleCnt="0"/>
      <dgm:spPr/>
      <dgm:t>
        <a:bodyPr/>
        <a:lstStyle/>
        <a:p>
          <a:endParaRPr lang="it-IT"/>
        </a:p>
      </dgm:t>
    </dgm:pt>
    <dgm:pt modelId="{805554B3-0418-4935-90F1-B23D9DDBFA02}" type="pres">
      <dgm:prSet presAssocID="{E3FA2D61-B35E-46BB-99FE-FA97401CB51F}" presName="parentLin" presStyleCnt="0"/>
      <dgm:spPr/>
      <dgm:t>
        <a:bodyPr/>
        <a:lstStyle/>
        <a:p>
          <a:endParaRPr lang="it-IT"/>
        </a:p>
      </dgm:t>
    </dgm:pt>
    <dgm:pt modelId="{D9C41605-84E9-47F3-894B-44699C4E1AAF}" type="pres">
      <dgm:prSet presAssocID="{E3FA2D61-B35E-46BB-99FE-FA97401CB51F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218F60C3-8F93-4AFF-B380-25D6CCF68177}" type="pres">
      <dgm:prSet presAssocID="{E3FA2D61-B35E-46BB-99FE-FA97401CB51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D4E116B-6814-4FE4-87AF-499EA4943671}" type="pres">
      <dgm:prSet presAssocID="{E3FA2D61-B35E-46BB-99FE-FA97401CB51F}" presName="negativeSpace" presStyleCnt="0"/>
      <dgm:spPr/>
      <dgm:t>
        <a:bodyPr/>
        <a:lstStyle/>
        <a:p>
          <a:endParaRPr lang="it-IT"/>
        </a:p>
      </dgm:t>
    </dgm:pt>
    <dgm:pt modelId="{725570B4-52C5-43BD-AB33-8B93BEF0DBE8}" type="pres">
      <dgm:prSet presAssocID="{E3FA2D61-B35E-46BB-99FE-FA97401CB51F}" presName="childText" presStyleLbl="conFgAcc1" presStyleIdx="3" presStyleCnt="4" custLinFactNeighborX="-49" custLinFactNeighborY="197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4BF041D-910A-4B17-9EB3-EB6B27982E40}" type="presOf" srcId="{7D8932F6-ACC2-4EC3-9ABD-BDE3591544EB}" destId="{FEC76FD9-E5A9-43D3-8651-0F9BCC1D470D}" srcOrd="0" destOrd="0" presId="urn:microsoft.com/office/officeart/2005/8/layout/list1"/>
    <dgm:cxn modelId="{E145F90E-DA0A-444E-9C40-6BB6507BCABC}" type="presOf" srcId="{4BFC6361-7604-44AB-A522-FA5B5DCAB272}" destId="{9EE7C9F0-7F57-473A-B47F-45E326F5331D}" srcOrd="0" destOrd="0" presId="urn:microsoft.com/office/officeart/2005/8/layout/list1"/>
    <dgm:cxn modelId="{2C338C65-79C1-47CC-BD69-849699BEA1DA}" srcId="{F86EB48A-B6E1-4D77-8271-70456BF98CBC}" destId="{326881D0-ED2B-4F66-B978-2506ED96DCED}" srcOrd="0" destOrd="0" parTransId="{CBFB7ED0-8E90-405D-BCEE-D51F70A1F20E}" sibTransId="{76C057CA-7739-4686-BB4F-96360E89A093}"/>
    <dgm:cxn modelId="{A301EB74-789E-4951-ACF8-50E9AAAC4072}" type="presOf" srcId="{326881D0-ED2B-4F66-B978-2506ED96DCED}" destId="{2A1C10BE-699A-4A57-B1BA-E6582685F64E}" srcOrd="0" destOrd="0" presId="urn:microsoft.com/office/officeart/2005/8/layout/list1"/>
    <dgm:cxn modelId="{CFD41E7D-7042-4C58-8B43-75765A1B371C}" type="presOf" srcId="{4BFC6361-7604-44AB-A522-FA5B5DCAB272}" destId="{7768B689-E5FC-473D-8E23-375B898F52A0}" srcOrd="1" destOrd="0" presId="urn:microsoft.com/office/officeart/2005/8/layout/list1"/>
    <dgm:cxn modelId="{B0C0572E-936B-41D5-BA37-57E24BC9BA15}" srcId="{33C44664-A3D1-43B0-B373-168196FF6AAF}" destId="{4BFC6361-7604-44AB-A522-FA5B5DCAB272}" srcOrd="1" destOrd="0" parTransId="{3FE53755-CC57-4F2D-8C55-91D893837584}" sibTransId="{E3B8425B-2ACF-45BC-8030-34E9F7FFB386}"/>
    <dgm:cxn modelId="{8E26819B-318B-4FAB-8283-1384DA5F8742}" type="presOf" srcId="{F01DF44E-ACC8-4A68-AAF7-190FF43FFD1C}" destId="{279E6B01-28B8-4013-BDCB-80A8A1E51B66}" srcOrd="0" destOrd="1" presId="urn:microsoft.com/office/officeart/2005/8/layout/list1"/>
    <dgm:cxn modelId="{76DBEC6C-5E65-4D6F-81C3-1136AF74E70A}" srcId="{33C44664-A3D1-43B0-B373-168196FF6AAF}" destId="{7D8932F6-ACC2-4EC3-9ABD-BDE3591544EB}" srcOrd="2" destOrd="0" parTransId="{F5AC81B3-1E8A-49FD-9D04-908C745A879E}" sibTransId="{BE2FEA24-325B-4FC8-9339-DC33FC965491}"/>
    <dgm:cxn modelId="{F1BBA152-EC25-45D5-B181-523075513433}" type="presOf" srcId="{27EE6FD4-FC53-491D-B066-FD2464785F27}" destId="{279E6B01-28B8-4013-BDCB-80A8A1E51B66}" srcOrd="0" destOrd="0" presId="urn:microsoft.com/office/officeart/2005/8/layout/list1"/>
    <dgm:cxn modelId="{31517CB9-4D15-4E98-B632-159C3FAB516F}" type="presOf" srcId="{7D8932F6-ACC2-4EC3-9ABD-BDE3591544EB}" destId="{C41F7D1B-4FA0-4E06-957A-749B10537CC8}" srcOrd="1" destOrd="0" presId="urn:microsoft.com/office/officeart/2005/8/layout/list1"/>
    <dgm:cxn modelId="{EBEFB3FD-9DE8-4D91-BD3A-218B2CC1C3C3}" type="presOf" srcId="{0E357B97-1065-413B-9AC3-F66A93FEEA48}" destId="{D5AF5D00-8A1E-4BD3-B8E5-87F849E5201C}" srcOrd="0" destOrd="0" presId="urn:microsoft.com/office/officeart/2005/8/layout/list1"/>
    <dgm:cxn modelId="{A2FFB71E-4D36-4DA3-A4F5-DEF674522B79}" type="presOf" srcId="{E3FA2D61-B35E-46BB-99FE-FA97401CB51F}" destId="{D9C41605-84E9-47F3-894B-44699C4E1AAF}" srcOrd="0" destOrd="0" presId="urn:microsoft.com/office/officeart/2005/8/layout/list1"/>
    <dgm:cxn modelId="{B37B4DA0-AFD3-42F7-AB26-6868B04A62C7}" type="presOf" srcId="{F86EB48A-B6E1-4D77-8271-70456BF98CBC}" destId="{D82D36B3-CAB0-437E-AE00-8ADF88D5DD9D}" srcOrd="0" destOrd="0" presId="urn:microsoft.com/office/officeart/2005/8/layout/list1"/>
    <dgm:cxn modelId="{4F2791D9-B2B6-4EE1-849B-671BAB9DE7FF}" type="presOf" srcId="{D6B59DE1-DF8F-42AF-A0F5-33E8AD5B614B}" destId="{725570B4-52C5-43BD-AB33-8B93BEF0DBE8}" srcOrd="0" destOrd="0" presId="urn:microsoft.com/office/officeart/2005/8/layout/list1"/>
    <dgm:cxn modelId="{81EC8869-BDA7-4BA4-A83A-D4A874898240}" srcId="{33C44664-A3D1-43B0-B373-168196FF6AAF}" destId="{E3FA2D61-B35E-46BB-99FE-FA97401CB51F}" srcOrd="3" destOrd="0" parTransId="{9DE6F325-6CA4-414B-9577-271677F6A70E}" sibTransId="{F85D2C22-EEDD-4CED-867C-E351B365AB9D}"/>
    <dgm:cxn modelId="{E8370148-6FC8-476E-8E8A-D0A659B4E465}" type="presOf" srcId="{F86EB48A-B6E1-4D77-8271-70456BF98CBC}" destId="{E28ABA29-C2C8-4CCA-967B-DD097AAF507D}" srcOrd="1" destOrd="0" presId="urn:microsoft.com/office/officeart/2005/8/layout/list1"/>
    <dgm:cxn modelId="{655A3FDE-A511-4957-8903-54F5C1589AAD}" srcId="{4BFC6361-7604-44AB-A522-FA5B5DCAB272}" destId="{F01DF44E-ACC8-4A68-AAF7-190FF43FFD1C}" srcOrd="1" destOrd="0" parTransId="{613B3FC6-C742-453B-B100-C357A385A3F2}" sibTransId="{E578F8F6-2406-4567-8DCE-543BDF485982}"/>
    <dgm:cxn modelId="{68945D13-69DF-4C06-86A6-6B58710712D7}" type="presOf" srcId="{E3FA2D61-B35E-46BB-99FE-FA97401CB51F}" destId="{218F60C3-8F93-4AFF-B380-25D6CCF68177}" srcOrd="1" destOrd="0" presId="urn:microsoft.com/office/officeart/2005/8/layout/list1"/>
    <dgm:cxn modelId="{8238511D-4D5B-41A0-90B2-1D9C56BA70B3}" srcId="{33C44664-A3D1-43B0-B373-168196FF6AAF}" destId="{F86EB48A-B6E1-4D77-8271-70456BF98CBC}" srcOrd="0" destOrd="0" parTransId="{3F404548-EF1D-4BE7-94CE-D4D6AE32682E}" sibTransId="{16A3CFD5-EF1A-4EA8-B33C-61F03C9AC578}"/>
    <dgm:cxn modelId="{7C23D69F-8CEE-4CDF-BF3D-248757BFC81B}" srcId="{7D8932F6-ACC2-4EC3-9ABD-BDE3591544EB}" destId="{0E357B97-1065-413B-9AC3-F66A93FEEA48}" srcOrd="0" destOrd="0" parTransId="{398C2EBF-380B-4CA2-A9CD-F6C86315C477}" sibTransId="{BB0771CB-5B75-467A-AF7A-CE699D277B42}"/>
    <dgm:cxn modelId="{F2313F67-FC08-46E3-BD65-070BBE3E8608}" type="presOf" srcId="{33C44664-A3D1-43B0-B373-168196FF6AAF}" destId="{3AB2C986-7324-438C-AFA2-97034BF4E241}" srcOrd="0" destOrd="0" presId="urn:microsoft.com/office/officeart/2005/8/layout/list1"/>
    <dgm:cxn modelId="{87D27BF5-2561-4830-9C7E-312A8716020B}" srcId="{4BFC6361-7604-44AB-A522-FA5B5DCAB272}" destId="{27EE6FD4-FC53-491D-B066-FD2464785F27}" srcOrd="0" destOrd="0" parTransId="{A2692147-2134-4183-935D-B238D91FAEF2}" sibTransId="{72315661-67E2-44BA-BF1F-92E7507B1AB9}"/>
    <dgm:cxn modelId="{F48188C9-746B-4ED7-8481-CA61E6855AF4}" srcId="{E3FA2D61-B35E-46BB-99FE-FA97401CB51F}" destId="{D6B59DE1-DF8F-42AF-A0F5-33E8AD5B614B}" srcOrd="0" destOrd="0" parTransId="{BF517370-FF76-4193-B0AF-35072FE22681}" sibTransId="{0FACA5F1-73FA-48E1-A198-CE48B09D307E}"/>
    <dgm:cxn modelId="{1FC85105-9564-42DB-8406-53FC0C922D33}" type="presParOf" srcId="{3AB2C986-7324-438C-AFA2-97034BF4E241}" destId="{327CAE82-9C18-417A-A811-0FB19E9452BD}" srcOrd="0" destOrd="0" presId="urn:microsoft.com/office/officeart/2005/8/layout/list1"/>
    <dgm:cxn modelId="{899D1D2D-C828-41C9-978C-44E8D1E19FEC}" type="presParOf" srcId="{327CAE82-9C18-417A-A811-0FB19E9452BD}" destId="{D82D36B3-CAB0-437E-AE00-8ADF88D5DD9D}" srcOrd="0" destOrd="0" presId="urn:microsoft.com/office/officeart/2005/8/layout/list1"/>
    <dgm:cxn modelId="{EC0AA090-310C-4612-8597-12E835D1DC38}" type="presParOf" srcId="{327CAE82-9C18-417A-A811-0FB19E9452BD}" destId="{E28ABA29-C2C8-4CCA-967B-DD097AAF507D}" srcOrd="1" destOrd="0" presId="urn:microsoft.com/office/officeart/2005/8/layout/list1"/>
    <dgm:cxn modelId="{F222141B-9F5E-4810-AE27-ACDB13E3FEE9}" type="presParOf" srcId="{3AB2C986-7324-438C-AFA2-97034BF4E241}" destId="{073027C0-1E05-4E64-92A5-89E1B06ABB08}" srcOrd="1" destOrd="0" presId="urn:microsoft.com/office/officeart/2005/8/layout/list1"/>
    <dgm:cxn modelId="{F396FA77-5F03-4606-9E33-126C5E08D91E}" type="presParOf" srcId="{3AB2C986-7324-438C-AFA2-97034BF4E241}" destId="{2A1C10BE-699A-4A57-B1BA-E6582685F64E}" srcOrd="2" destOrd="0" presId="urn:microsoft.com/office/officeart/2005/8/layout/list1"/>
    <dgm:cxn modelId="{8F404D19-C07F-4A48-B586-EF9D2C7B8610}" type="presParOf" srcId="{3AB2C986-7324-438C-AFA2-97034BF4E241}" destId="{B6E69729-7ED4-43B7-B63F-FA7058835897}" srcOrd="3" destOrd="0" presId="urn:microsoft.com/office/officeart/2005/8/layout/list1"/>
    <dgm:cxn modelId="{0FBA9981-2684-45E7-B6CE-B9EEE8892540}" type="presParOf" srcId="{3AB2C986-7324-438C-AFA2-97034BF4E241}" destId="{C72D33B5-B7AD-48F5-91BF-1A22DF3AC8ED}" srcOrd="4" destOrd="0" presId="urn:microsoft.com/office/officeart/2005/8/layout/list1"/>
    <dgm:cxn modelId="{2C90F2C0-6915-460E-AF1D-C712A7867469}" type="presParOf" srcId="{C72D33B5-B7AD-48F5-91BF-1A22DF3AC8ED}" destId="{9EE7C9F0-7F57-473A-B47F-45E326F5331D}" srcOrd="0" destOrd="0" presId="urn:microsoft.com/office/officeart/2005/8/layout/list1"/>
    <dgm:cxn modelId="{78F2D3DB-BA1C-4BCD-A999-722E6411CA0B}" type="presParOf" srcId="{C72D33B5-B7AD-48F5-91BF-1A22DF3AC8ED}" destId="{7768B689-E5FC-473D-8E23-375B898F52A0}" srcOrd="1" destOrd="0" presId="urn:microsoft.com/office/officeart/2005/8/layout/list1"/>
    <dgm:cxn modelId="{D2FEFA6E-E347-45D1-AE17-C9BE19160EF0}" type="presParOf" srcId="{3AB2C986-7324-438C-AFA2-97034BF4E241}" destId="{F86A2BB7-955D-4E4B-90E5-1DE4E82DE81F}" srcOrd="5" destOrd="0" presId="urn:microsoft.com/office/officeart/2005/8/layout/list1"/>
    <dgm:cxn modelId="{16C8BF10-C1C0-4426-A809-18376AEF709B}" type="presParOf" srcId="{3AB2C986-7324-438C-AFA2-97034BF4E241}" destId="{279E6B01-28B8-4013-BDCB-80A8A1E51B66}" srcOrd="6" destOrd="0" presId="urn:microsoft.com/office/officeart/2005/8/layout/list1"/>
    <dgm:cxn modelId="{FD9CCF39-D0E6-4551-98C5-27858316C36E}" type="presParOf" srcId="{3AB2C986-7324-438C-AFA2-97034BF4E241}" destId="{30C62840-F0D1-4BB1-AB4E-CE99B6F44729}" srcOrd="7" destOrd="0" presId="urn:microsoft.com/office/officeart/2005/8/layout/list1"/>
    <dgm:cxn modelId="{F2A98CFB-6EDE-4599-B751-08EA622FCC5D}" type="presParOf" srcId="{3AB2C986-7324-438C-AFA2-97034BF4E241}" destId="{9937886D-CEB0-48CF-90F0-C193C6B6882F}" srcOrd="8" destOrd="0" presId="urn:microsoft.com/office/officeart/2005/8/layout/list1"/>
    <dgm:cxn modelId="{AB6A5F95-086C-42A3-9627-563F037F4DA8}" type="presParOf" srcId="{9937886D-CEB0-48CF-90F0-C193C6B6882F}" destId="{FEC76FD9-E5A9-43D3-8651-0F9BCC1D470D}" srcOrd="0" destOrd="0" presId="urn:microsoft.com/office/officeart/2005/8/layout/list1"/>
    <dgm:cxn modelId="{13CDA4AE-C162-4058-87A3-B38E1DE95041}" type="presParOf" srcId="{9937886D-CEB0-48CF-90F0-C193C6B6882F}" destId="{C41F7D1B-4FA0-4E06-957A-749B10537CC8}" srcOrd="1" destOrd="0" presId="urn:microsoft.com/office/officeart/2005/8/layout/list1"/>
    <dgm:cxn modelId="{7CD513CD-CC13-4DD3-99D8-E818392F5F40}" type="presParOf" srcId="{3AB2C986-7324-438C-AFA2-97034BF4E241}" destId="{11231C78-402C-4818-BF35-2B199C2D3EF4}" srcOrd="9" destOrd="0" presId="urn:microsoft.com/office/officeart/2005/8/layout/list1"/>
    <dgm:cxn modelId="{8380A11A-3F34-461C-80DF-D85BB742AF73}" type="presParOf" srcId="{3AB2C986-7324-438C-AFA2-97034BF4E241}" destId="{D5AF5D00-8A1E-4BD3-B8E5-87F849E5201C}" srcOrd="10" destOrd="0" presId="urn:microsoft.com/office/officeart/2005/8/layout/list1"/>
    <dgm:cxn modelId="{EDCCDE6E-B27C-42AA-A2DF-1F50F1A55980}" type="presParOf" srcId="{3AB2C986-7324-438C-AFA2-97034BF4E241}" destId="{DB9A64FB-8676-40F6-BDA5-FAB4EB06A188}" srcOrd="11" destOrd="0" presId="urn:microsoft.com/office/officeart/2005/8/layout/list1"/>
    <dgm:cxn modelId="{00A512F1-1E48-4B5C-9AF3-16D15100D26A}" type="presParOf" srcId="{3AB2C986-7324-438C-AFA2-97034BF4E241}" destId="{805554B3-0418-4935-90F1-B23D9DDBFA02}" srcOrd="12" destOrd="0" presId="urn:microsoft.com/office/officeart/2005/8/layout/list1"/>
    <dgm:cxn modelId="{0A7F412E-0BE3-41FB-ACFE-9A9432DAC846}" type="presParOf" srcId="{805554B3-0418-4935-90F1-B23D9DDBFA02}" destId="{D9C41605-84E9-47F3-894B-44699C4E1AAF}" srcOrd="0" destOrd="0" presId="urn:microsoft.com/office/officeart/2005/8/layout/list1"/>
    <dgm:cxn modelId="{EB455A82-0C07-400F-A883-C9EF9F8891C4}" type="presParOf" srcId="{805554B3-0418-4935-90F1-B23D9DDBFA02}" destId="{218F60C3-8F93-4AFF-B380-25D6CCF68177}" srcOrd="1" destOrd="0" presId="urn:microsoft.com/office/officeart/2005/8/layout/list1"/>
    <dgm:cxn modelId="{79E5CDF8-A69B-44DD-AC21-A3BDA2F0CACD}" type="presParOf" srcId="{3AB2C986-7324-438C-AFA2-97034BF4E241}" destId="{AD4E116B-6814-4FE4-87AF-499EA4943671}" srcOrd="13" destOrd="0" presId="urn:microsoft.com/office/officeart/2005/8/layout/list1"/>
    <dgm:cxn modelId="{D51F480D-20CC-4C16-A5B6-429F085CDB76}" type="presParOf" srcId="{3AB2C986-7324-438C-AFA2-97034BF4E241}" destId="{725570B4-52C5-43BD-AB33-8B93BEF0DBE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EA4565B-5290-4D31-956F-CEA60F3B2B8B}" type="doc">
      <dgm:prSet loTypeId="urn:microsoft.com/office/officeart/2005/8/layout/hierarchy5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4AE3F2D3-1EAC-44A9-B511-037FCBF585BF}">
      <dgm:prSet phldrT="[Testo]"/>
      <dgm:spPr/>
      <dgm:t>
        <a:bodyPr/>
        <a:lstStyle/>
        <a:p>
          <a:r>
            <a:rPr lang="it-IT" b="1" i="1" dirty="0" smtClean="0">
              <a:solidFill>
                <a:srgbClr val="C00000"/>
              </a:solidFill>
            </a:rPr>
            <a:t>REGOLA DELLE </a:t>
          </a:r>
        </a:p>
        <a:p>
          <a:r>
            <a:rPr lang="it-IT" b="1" i="1" dirty="0" smtClean="0">
              <a:solidFill>
                <a:srgbClr val="C00000"/>
              </a:solidFill>
            </a:rPr>
            <a:t>TRE “R”</a:t>
          </a:r>
          <a:endParaRPr lang="it-IT" b="1" i="1" dirty="0">
            <a:solidFill>
              <a:srgbClr val="C00000"/>
            </a:solidFill>
          </a:endParaRPr>
        </a:p>
      </dgm:t>
    </dgm:pt>
    <dgm:pt modelId="{6942941A-415F-471D-A8D1-A1AA29FBFF4C}" type="parTrans" cxnId="{615C3216-5CD7-41EF-8BD2-2F191534DB3B}">
      <dgm:prSet/>
      <dgm:spPr/>
      <dgm:t>
        <a:bodyPr/>
        <a:lstStyle/>
        <a:p>
          <a:endParaRPr lang="it-IT"/>
        </a:p>
      </dgm:t>
    </dgm:pt>
    <dgm:pt modelId="{6E93B88D-43E1-487B-B18C-D5B82BCF77D3}" type="sibTrans" cxnId="{615C3216-5CD7-41EF-8BD2-2F191534DB3B}">
      <dgm:prSet/>
      <dgm:spPr/>
      <dgm:t>
        <a:bodyPr/>
        <a:lstStyle/>
        <a:p>
          <a:endParaRPr lang="it-IT"/>
        </a:p>
      </dgm:t>
    </dgm:pt>
    <dgm:pt modelId="{1C6F5DAD-F0D9-4FE7-88FE-96F54B1220AF}">
      <dgm:prSet phldrT="[Testo]" custT="1"/>
      <dgm:spPr/>
      <dgm:t>
        <a:bodyPr/>
        <a:lstStyle/>
        <a:p>
          <a:r>
            <a:rPr lang="it-IT" sz="2400" dirty="0" smtClean="0">
              <a:solidFill>
                <a:srgbClr val="C00000"/>
              </a:solidFill>
            </a:rPr>
            <a:t>RICICLARE</a:t>
          </a:r>
          <a:endParaRPr lang="it-IT" sz="2400" dirty="0">
            <a:solidFill>
              <a:srgbClr val="C00000"/>
            </a:solidFill>
          </a:endParaRPr>
        </a:p>
      </dgm:t>
    </dgm:pt>
    <dgm:pt modelId="{ADAE6FA2-A34C-43AF-A4C4-98E5E2A15A2C}" type="parTrans" cxnId="{31C2CC83-0841-46AF-B5B4-2A7283E99E65}">
      <dgm:prSet/>
      <dgm:spPr/>
      <dgm:t>
        <a:bodyPr/>
        <a:lstStyle/>
        <a:p>
          <a:endParaRPr lang="it-IT"/>
        </a:p>
      </dgm:t>
    </dgm:pt>
    <dgm:pt modelId="{E789F89D-EA05-4D32-91CA-41218236E538}" type="sibTrans" cxnId="{31C2CC83-0841-46AF-B5B4-2A7283E99E65}">
      <dgm:prSet/>
      <dgm:spPr/>
      <dgm:t>
        <a:bodyPr/>
        <a:lstStyle/>
        <a:p>
          <a:endParaRPr lang="it-IT"/>
        </a:p>
      </dgm:t>
    </dgm:pt>
    <dgm:pt modelId="{C53E89A1-E4BA-451E-9B0C-1F64E55E8139}">
      <dgm:prSet phldrT="[Testo]" custT="1"/>
      <dgm:spPr/>
      <dgm:t>
        <a:bodyPr/>
        <a:lstStyle/>
        <a:p>
          <a:r>
            <a:rPr lang="it-IT" sz="2400" dirty="0" smtClean="0">
              <a:solidFill>
                <a:srgbClr val="C00000"/>
              </a:solidFill>
            </a:rPr>
            <a:t>RIUTILIZZARE</a:t>
          </a:r>
          <a:endParaRPr lang="it-IT" sz="2400" dirty="0">
            <a:solidFill>
              <a:srgbClr val="C00000"/>
            </a:solidFill>
          </a:endParaRPr>
        </a:p>
      </dgm:t>
    </dgm:pt>
    <dgm:pt modelId="{AD40915F-696E-44D1-9B78-958590B4F594}" type="parTrans" cxnId="{E490E01D-1F2D-47D1-AF5B-E9BC198D38BB}">
      <dgm:prSet/>
      <dgm:spPr/>
      <dgm:t>
        <a:bodyPr/>
        <a:lstStyle/>
        <a:p>
          <a:endParaRPr lang="it-IT"/>
        </a:p>
      </dgm:t>
    </dgm:pt>
    <dgm:pt modelId="{3FB62E70-D24A-4FAC-B7BB-86909D879CE3}" type="sibTrans" cxnId="{E490E01D-1F2D-47D1-AF5B-E9BC198D38BB}">
      <dgm:prSet/>
      <dgm:spPr/>
      <dgm:t>
        <a:bodyPr/>
        <a:lstStyle/>
        <a:p>
          <a:endParaRPr lang="it-IT"/>
        </a:p>
      </dgm:t>
    </dgm:pt>
    <dgm:pt modelId="{D44824EE-8ED9-4975-8F05-B02445CDA751}">
      <dgm:prSet phldrT="[Testo]" custT="1"/>
      <dgm:spPr/>
      <dgm:t>
        <a:bodyPr/>
        <a:lstStyle/>
        <a:p>
          <a:r>
            <a:rPr lang="it-IT" sz="2300" dirty="0" smtClean="0"/>
            <a:t> </a:t>
          </a:r>
          <a:r>
            <a:rPr lang="it-IT" sz="2300" dirty="0" smtClean="0">
              <a:solidFill>
                <a:srgbClr val="C00000"/>
              </a:solidFill>
            </a:rPr>
            <a:t>RIDURRE</a:t>
          </a:r>
          <a:endParaRPr lang="it-IT" sz="2400" b="1" i="1" dirty="0">
            <a:solidFill>
              <a:srgbClr val="C00000"/>
            </a:solidFill>
          </a:endParaRPr>
        </a:p>
      </dgm:t>
    </dgm:pt>
    <dgm:pt modelId="{3D40DB73-DDD7-4749-9B26-498D547847A5}" type="parTrans" cxnId="{944D7F1F-FFB9-4764-8B88-F1E68152953C}">
      <dgm:prSet/>
      <dgm:spPr/>
      <dgm:t>
        <a:bodyPr/>
        <a:lstStyle/>
        <a:p>
          <a:endParaRPr lang="it-IT"/>
        </a:p>
      </dgm:t>
    </dgm:pt>
    <dgm:pt modelId="{457669A4-633B-4B31-817F-40C06EF7D0DB}" type="sibTrans" cxnId="{944D7F1F-FFB9-4764-8B88-F1E68152953C}">
      <dgm:prSet/>
      <dgm:spPr/>
      <dgm:t>
        <a:bodyPr/>
        <a:lstStyle/>
        <a:p>
          <a:endParaRPr lang="it-IT"/>
        </a:p>
      </dgm:t>
    </dgm:pt>
    <dgm:pt modelId="{05E61B9C-046A-4066-934C-C4DAF025D54F}" type="pres">
      <dgm:prSet presAssocID="{3EA4565B-5290-4D31-956F-CEA60F3B2B8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3F4C652-FEC9-462B-892E-A044C6E24FD9}" type="pres">
      <dgm:prSet presAssocID="{3EA4565B-5290-4D31-956F-CEA60F3B2B8B}" presName="hierFlow" presStyleCnt="0"/>
      <dgm:spPr/>
      <dgm:t>
        <a:bodyPr/>
        <a:lstStyle/>
        <a:p>
          <a:endParaRPr lang="it-IT"/>
        </a:p>
      </dgm:t>
    </dgm:pt>
    <dgm:pt modelId="{7E4FAAA0-2C6F-4047-B2CF-7035061DE1F2}" type="pres">
      <dgm:prSet presAssocID="{3EA4565B-5290-4D31-956F-CEA60F3B2B8B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89066C47-039E-4520-A945-F1F7FE400AFF}" type="pres">
      <dgm:prSet presAssocID="{4AE3F2D3-1EAC-44A9-B511-037FCBF585BF}" presName="Name17" presStyleCnt="0"/>
      <dgm:spPr/>
      <dgm:t>
        <a:bodyPr/>
        <a:lstStyle/>
        <a:p>
          <a:endParaRPr lang="it-IT"/>
        </a:p>
      </dgm:t>
    </dgm:pt>
    <dgm:pt modelId="{91824B6C-4401-43AD-8092-B8D2B2E6E59F}" type="pres">
      <dgm:prSet presAssocID="{4AE3F2D3-1EAC-44A9-B511-037FCBF585BF}" presName="level1Shape" presStyleLbl="node0" presStyleIdx="0" presStyleCnt="1" custLinFactNeighborX="-543" custLinFactNeighborY="428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F34E42A-87A0-4CC0-A594-AB9FE696C16D}" type="pres">
      <dgm:prSet presAssocID="{4AE3F2D3-1EAC-44A9-B511-037FCBF585BF}" presName="hierChild2" presStyleCnt="0"/>
      <dgm:spPr/>
      <dgm:t>
        <a:bodyPr/>
        <a:lstStyle/>
        <a:p>
          <a:endParaRPr lang="it-IT"/>
        </a:p>
      </dgm:t>
    </dgm:pt>
    <dgm:pt modelId="{3D43D382-675B-4BD8-94B0-1B61EA46D74B}" type="pres">
      <dgm:prSet presAssocID="{ADAE6FA2-A34C-43AF-A4C4-98E5E2A15A2C}" presName="Name25" presStyleLbl="parChTrans1D2" presStyleIdx="0" presStyleCnt="3"/>
      <dgm:spPr/>
      <dgm:t>
        <a:bodyPr/>
        <a:lstStyle/>
        <a:p>
          <a:endParaRPr lang="it-IT"/>
        </a:p>
      </dgm:t>
    </dgm:pt>
    <dgm:pt modelId="{DF25F3DF-38B3-492C-B6B1-4227728907AD}" type="pres">
      <dgm:prSet presAssocID="{ADAE6FA2-A34C-43AF-A4C4-98E5E2A15A2C}" presName="connTx" presStyleLbl="parChTrans1D2" presStyleIdx="0" presStyleCnt="3"/>
      <dgm:spPr/>
      <dgm:t>
        <a:bodyPr/>
        <a:lstStyle/>
        <a:p>
          <a:endParaRPr lang="it-IT"/>
        </a:p>
      </dgm:t>
    </dgm:pt>
    <dgm:pt modelId="{900617F1-F6A3-4624-96B0-3076E33B753E}" type="pres">
      <dgm:prSet presAssocID="{1C6F5DAD-F0D9-4FE7-88FE-96F54B1220AF}" presName="Name30" presStyleCnt="0"/>
      <dgm:spPr/>
      <dgm:t>
        <a:bodyPr/>
        <a:lstStyle/>
        <a:p>
          <a:endParaRPr lang="it-IT"/>
        </a:p>
      </dgm:t>
    </dgm:pt>
    <dgm:pt modelId="{6B60F910-2BFD-4FE5-88DF-4EA73BCE8E09}" type="pres">
      <dgm:prSet presAssocID="{1C6F5DAD-F0D9-4FE7-88FE-96F54B1220AF}" presName="level2Shape" presStyleLbl="node2" presStyleIdx="0" presStyleCnt="3" custScaleX="74697" custScaleY="54552" custLinFactNeighborX="4578" custLinFactNeighborY="25509"/>
      <dgm:spPr/>
      <dgm:t>
        <a:bodyPr/>
        <a:lstStyle/>
        <a:p>
          <a:endParaRPr lang="it-IT"/>
        </a:p>
      </dgm:t>
    </dgm:pt>
    <dgm:pt modelId="{1F72CB3A-F0AE-40E1-98D6-7761BADE76EC}" type="pres">
      <dgm:prSet presAssocID="{1C6F5DAD-F0D9-4FE7-88FE-96F54B1220AF}" presName="hierChild3" presStyleCnt="0"/>
      <dgm:spPr/>
      <dgm:t>
        <a:bodyPr/>
        <a:lstStyle/>
        <a:p>
          <a:endParaRPr lang="it-IT"/>
        </a:p>
      </dgm:t>
    </dgm:pt>
    <dgm:pt modelId="{E6C13DBD-1D2E-4143-9289-9082EAD0A53B}" type="pres">
      <dgm:prSet presAssocID="{AD40915F-696E-44D1-9B78-958590B4F594}" presName="Name25" presStyleLbl="parChTrans1D2" presStyleIdx="1" presStyleCnt="3"/>
      <dgm:spPr/>
      <dgm:t>
        <a:bodyPr/>
        <a:lstStyle/>
        <a:p>
          <a:endParaRPr lang="it-IT"/>
        </a:p>
      </dgm:t>
    </dgm:pt>
    <dgm:pt modelId="{043FB4D7-EC4C-4953-909E-D2FE27E9803A}" type="pres">
      <dgm:prSet presAssocID="{AD40915F-696E-44D1-9B78-958590B4F594}" presName="connTx" presStyleLbl="parChTrans1D2" presStyleIdx="1" presStyleCnt="3"/>
      <dgm:spPr/>
      <dgm:t>
        <a:bodyPr/>
        <a:lstStyle/>
        <a:p>
          <a:endParaRPr lang="it-IT"/>
        </a:p>
      </dgm:t>
    </dgm:pt>
    <dgm:pt modelId="{6B5F34F2-950D-43C0-8750-AF75E2F4F354}" type="pres">
      <dgm:prSet presAssocID="{C53E89A1-E4BA-451E-9B0C-1F64E55E8139}" presName="Name30" presStyleCnt="0"/>
      <dgm:spPr/>
      <dgm:t>
        <a:bodyPr/>
        <a:lstStyle/>
        <a:p>
          <a:endParaRPr lang="it-IT"/>
        </a:p>
      </dgm:t>
    </dgm:pt>
    <dgm:pt modelId="{9B5EC991-5385-4FE4-A399-2850DF7B87B5}" type="pres">
      <dgm:prSet presAssocID="{C53E89A1-E4BA-451E-9B0C-1F64E55E8139}" presName="level2Shape" presStyleLbl="node2" presStyleIdx="1" presStyleCnt="3" custScaleX="81471" custScaleY="52990" custLinFactNeighborX="288" custLinFactNeighborY="20619"/>
      <dgm:spPr/>
      <dgm:t>
        <a:bodyPr/>
        <a:lstStyle/>
        <a:p>
          <a:endParaRPr lang="it-IT"/>
        </a:p>
      </dgm:t>
    </dgm:pt>
    <dgm:pt modelId="{4542715C-A04A-41EF-9099-82FF2C63FD81}" type="pres">
      <dgm:prSet presAssocID="{C53E89A1-E4BA-451E-9B0C-1F64E55E8139}" presName="hierChild3" presStyleCnt="0"/>
      <dgm:spPr/>
      <dgm:t>
        <a:bodyPr/>
        <a:lstStyle/>
        <a:p>
          <a:endParaRPr lang="it-IT"/>
        </a:p>
      </dgm:t>
    </dgm:pt>
    <dgm:pt modelId="{94CC126A-0BEB-499F-AF42-6804C13C11B3}" type="pres">
      <dgm:prSet presAssocID="{3D40DB73-DDD7-4749-9B26-498D547847A5}" presName="Name25" presStyleLbl="parChTrans1D2" presStyleIdx="2" presStyleCnt="3"/>
      <dgm:spPr/>
      <dgm:t>
        <a:bodyPr/>
        <a:lstStyle/>
        <a:p>
          <a:endParaRPr lang="it-IT"/>
        </a:p>
      </dgm:t>
    </dgm:pt>
    <dgm:pt modelId="{34976607-F48A-438D-BD74-52D58D408DC4}" type="pres">
      <dgm:prSet presAssocID="{3D40DB73-DDD7-4749-9B26-498D547847A5}" presName="connTx" presStyleLbl="parChTrans1D2" presStyleIdx="2" presStyleCnt="3"/>
      <dgm:spPr/>
      <dgm:t>
        <a:bodyPr/>
        <a:lstStyle/>
        <a:p>
          <a:endParaRPr lang="it-IT"/>
        </a:p>
      </dgm:t>
    </dgm:pt>
    <dgm:pt modelId="{021F1DFE-C5DD-4F56-B35A-6F28D76D76E2}" type="pres">
      <dgm:prSet presAssocID="{D44824EE-8ED9-4975-8F05-B02445CDA751}" presName="Name30" presStyleCnt="0"/>
      <dgm:spPr/>
      <dgm:t>
        <a:bodyPr/>
        <a:lstStyle/>
        <a:p>
          <a:endParaRPr lang="it-IT"/>
        </a:p>
      </dgm:t>
    </dgm:pt>
    <dgm:pt modelId="{FFC7E2C4-9AA1-48AA-A12B-E803B1ABD7FC}" type="pres">
      <dgm:prSet presAssocID="{D44824EE-8ED9-4975-8F05-B02445CDA751}" presName="level2Shape" presStyleLbl="node2" presStyleIdx="2" presStyleCnt="3" custScaleX="83625" custScaleY="63751" custLinFactNeighborX="1431" custLinFactNeighborY="17902"/>
      <dgm:spPr/>
      <dgm:t>
        <a:bodyPr/>
        <a:lstStyle/>
        <a:p>
          <a:endParaRPr lang="it-IT"/>
        </a:p>
      </dgm:t>
    </dgm:pt>
    <dgm:pt modelId="{34B5367F-5CDA-4007-9DB6-7D9C63004116}" type="pres">
      <dgm:prSet presAssocID="{D44824EE-8ED9-4975-8F05-B02445CDA751}" presName="hierChild3" presStyleCnt="0"/>
      <dgm:spPr/>
      <dgm:t>
        <a:bodyPr/>
        <a:lstStyle/>
        <a:p>
          <a:endParaRPr lang="it-IT"/>
        </a:p>
      </dgm:t>
    </dgm:pt>
    <dgm:pt modelId="{FF21C5F2-045F-4F88-9903-962676F91825}" type="pres">
      <dgm:prSet presAssocID="{3EA4565B-5290-4D31-956F-CEA60F3B2B8B}" presName="bgShapesFlow" presStyleCnt="0"/>
      <dgm:spPr/>
      <dgm:t>
        <a:bodyPr/>
        <a:lstStyle/>
        <a:p>
          <a:endParaRPr lang="it-IT"/>
        </a:p>
      </dgm:t>
    </dgm:pt>
  </dgm:ptLst>
  <dgm:cxnLst>
    <dgm:cxn modelId="{4BB14601-B91A-4B97-BFD9-244B3BCE0971}" type="presOf" srcId="{3EA4565B-5290-4D31-956F-CEA60F3B2B8B}" destId="{05E61B9C-046A-4066-934C-C4DAF025D54F}" srcOrd="0" destOrd="0" presId="urn:microsoft.com/office/officeart/2005/8/layout/hierarchy5"/>
    <dgm:cxn modelId="{89D69BA1-EE43-4D1A-9827-69EE80BD5C1D}" type="presOf" srcId="{3D40DB73-DDD7-4749-9B26-498D547847A5}" destId="{34976607-F48A-438D-BD74-52D58D408DC4}" srcOrd="1" destOrd="0" presId="urn:microsoft.com/office/officeart/2005/8/layout/hierarchy5"/>
    <dgm:cxn modelId="{31C2CC83-0841-46AF-B5B4-2A7283E99E65}" srcId="{4AE3F2D3-1EAC-44A9-B511-037FCBF585BF}" destId="{1C6F5DAD-F0D9-4FE7-88FE-96F54B1220AF}" srcOrd="0" destOrd="0" parTransId="{ADAE6FA2-A34C-43AF-A4C4-98E5E2A15A2C}" sibTransId="{E789F89D-EA05-4D32-91CA-41218236E538}"/>
    <dgm:cxn modelId="{6529583A-518F-4E31-9243-2836CF864241}" type="presOf" srcId="{ADAE6FA2-A34C-43AF-A4C4-98E5E2A15A2C}" destId="{DF25F3DF-38B3-492C-B6B1-4227728907AD}" srcOrd="1" destOrd="0" presId="urn:microsoft.com/office/officeart/2005/8/layout/hierarchy5"/>
    <dgm:cxn modelId="{40C86524-84EA-487A-8BCC-3C3E0C206052}" type="presOf" srcId="{D44824EE-8ED9-4975-8F05-B02445CDA751}" destId="{FFC7E2C4-9AA1-48AA-A12B-E803B1ABD7FC}" srcOrd="0" destOrd="0" presId="urn:microsoft.com/office/officeart/2005/8/layout/hierarchy5"/>
    <dgm:cxn modelId="{944D7F1F-FFB9-4764-8B88-F1E68152953C}" srcId="{4AE3F2D3-1EAC-44A9-B511-037FCBF585BF}" destId="{D44824EE-8ED9-4975-8F05-B02445CDA751}" srcOrd="2" destOrd="0" parTransId="{3D40DB73-DDD7-4749-9B26-498D547847A5}" sibTransId="{457669A4-633B-4B31-817F-40C06EF7D0DB}"/>
    <dgm:cxn modelId="{7B78459D-1862-49BB-855C-1CD80490B0DF}" type="presOf" srcId="{3D40DB73-DDD7-4749-9B26-498D547847A5}" destId="{94CC126A-0BEB-499F-AF42-6804C13C11B3}" srcOrd="0" destOrd="0" presId="urn:microsoft.com/office/officeart/2005/8/layout/hierarchy5"/>
    <dgm:cxn modelId="{3D17FF10-3F6C-4181-8A41-C993F6017D11}" type="presOf" srcId="{1C6F5DAD-F0D9-4FE7-88FE-96F54B1220AF}" destId="{6B60F910-2BFD-4FE5-88DF-4EA73BCE8E09}" srcOrd="0" destOrd="0" presId="urn:microsoft.com/office/officeart/2005/8/layout/hierarchy5"/>
    <dgm:cxn modelId="{D5E0AE42-C990-4208-B4AA-F93C0481BCA2}" type="presOf" srcId="{4AE3F2D3-1EAC-44A9-B511-037FCBF585BF}" destId="{91824B6C-4401-43AD-8092-B8D2B2E6E59F}" srcOrd="0" destOrd="0" presId="urn:microsoft.com/office/officeart/2005/8/layout/hierarchy5"/>
    <dgm:cxn modelId="{E490E01D-1F2D-47D1-AF5B-E9BC198D38BB}" srcId="{4AE3F2D3-1EAC-44A9-B511-037FCBF585BF}" destId="{C53E89A1-E4BA-451E-9B0C-1F64E55E8139}" srcOrd="1" destOrd="0" parTransId="{AD40915F-696E-44D1-9B78-958590B4F594}" sibTransId="{3FB62E70-D24A-4FAC-B7BB-86909D879CE3}"/>
    <dgm:cxn modelId="{D8E5FCB1-5D8B-46F0-B9FD-5AACE7486F0D}" type="presOf" srcId="{C53E89A1-E4BA-451E-9B0C-1F64E55E8139}" destId="{9B5EC991-5385-4FE4-A399-2850DF7B87B5}" srcOrd="0" destOrd="0" presId="urn:microsoft.com/office/officeart/2005/8/layout/hierarchy5"/>
    <dgm:cxn modelId="{EAA4E514-3AA7-497B-86D3-6B8BB6555EC4}" type="presOf" srcId="{ADAE6FA2-A34C-43AF-A4C4-98E5E2A15A2C}" destId="{3D43D382-675B-4BD8-94B0-1B61EA46D74B}" srcOrd="0" destOrd="0" presId="urn:microsoft.com/office/officeart/2005/8/layout/hierarchy5"/>
    <dgm:cxn modelId="{7A76924C-8BBB-4755-9929-DDD5E7F944DF}" type="presOf" srcId="{AD40915F-696E-44D1-9B78-958590B4F594}" destId="{E6C13DBD-1D2E-4143-9289-9082EAD0A53B}" srcOrd="0" destOrd="0" presId="urn:microsoft.com/office/officeart/2005/8/layout/hierarchy5"/>
    <dgm:cxn modelId="{720D88B9-6B70-4568-842E-2FDA49131EAA}" type="presOf" srcId="{AD40915F-696E-44D1-9B78-958590B4F594}" destId="{043FB4D7-EC4C-4953-909E-D2FE27E9803A}" srcOrd="1" destOrd="0" presId="urn:microsoft.com/office/officeart/2005/8/layout/hierarchy5"/>
    <dgm:cxn modelId="{615C3216-5CD7-41EF-8BD2-2F191534DB3B}" srcId="{3EA4565B-5290-4D31-956F-CEA60F3B2B8B}" destId="{4AE3F2D3-1EAC-44A9-B511-037FCBF585BF}" srcOrd="0" destOrd="0" parTransId="{6942941A-415F-471D-A8D1-A1AA29FBFF4C}" sibTransId="{6E93B88D-43E1-487B-B18C-D5B82BCF77D3}"/>
    <dgm:cxn modelId="{541050C6-E24F-4E91-A221-FE1648E8AEE5}" type="presParOf" srcId="{05E61B9C-046A-4066-934C-C4DAF025D54F}" destId="{03F4C652-FEC9-462B-892E-A044C6E24FD9}" srcOrd="0" destOrd="0" presId="urn:microsoft.com/office/officeart/2005/8/layout/hierarchy5"/>
    <dgm:cxn modelId="{FB10791F-F275-44C9-9657-1C413A9532F7}" type="presParOf" srcId="{03F4C652-FEC9-462B-892E-A044C6E24FD9}" destId="{7E4FAAA0-2C6F-4047-B2CF-7035061DE1F2}" srcOrd="0" destOrd="0" presId="urn:microsoft.com/office/officeart/2005/8/layout/hierarchy5"/>
    <dgm:cxn modelId="{8AFE6B86-9A32-41E0-931A-F5F61A399BBA}" type="presParOf" srcId="{7E4FAAA0-2C6F-4047-B2CF-7035061DE1F2}" destId="{89066C47-039E-4520-A945-F1F7FE400AFF}" srcOrd="0" destOrd="0" presId="urn:microsoft.com/office/officeart/2005/8/layout/hierarchy5"/>
    <dgm:cxn modelId="{378A55E8-7184-4DE4-80C9-C8F5BE11CCB0}" type="presParOf" srcId="{89066C47-039E-4520-A945-F1F7FE400AFF}" destId="{91824B6C-4401-43AD-8092-B8D2B2E6E59F}" srcOrd="0" destOrd="0" presId="urn:microsoft.com/office/officeart/2005/8/layout/hierarchy5"/>
    <dgm:cxn modelId="{7DC0E8F4-DCB8-4B8B-AF86-765B2BB58049}" type="presParOf" srcId="{89066C47-039E-4520-A945-F1F7FE400AFF}" destId="{AF34E42A-87A0-4CC0-A594-AB9FE696C16D}" srcOrd="1" destOrd="0" presId="urn:microsoft.com/office/officeart/2005/8/layout/hierarchy5"/>
    <dgm:cxn modelId="{435304BB-DF7C-44BF-A1B1-BDF6A435418D}" type="presParOf" srcId="{AF34E42A-87A0-4CC0-A594-AB9FE696C16D}" destId="{3D43D382-675B-4BD8-94B0-1B61EA46D74B}" srcOrd="0" destOrd="0" presId="urn:microsoft.com/office/officeart/2005/8/layout/hierarchy5"/>
    <dgm:cxn modelId="{35248462-5323-414F-8CD8-FAA64FE4FEF7}" type="presParOf" srcId="{3D43D382-675B-4BD8-94B0-1B61EA46D74B}" destId="{DF25F3DF-38B3-492C-B6B1-4227728907AD}" srcOrd="0" destOrd="0" presId="urn:microsoft.com/office/officeart/2005/8/layout/hierarchy5"/>
    <dgm:cxn modelId="{80376BDE-BE4A-4717-9A80-E29F1881B0E8}" type="presParOf" srcId="{AF34E42A-87A0-4CC0-A594-AB9FE696C16D}" destId="{900617F1-F6A3-4624-96B0-3076E33B753E}" srcOrd="1" destOrd="0" presId="urn:microsoft.com/office/officeart/2005/8/layout/hierarchy5"/>
    <dgm:cxn modelId="{031F7A1F-A981-4ECB-B9CF-5866504F3311}" type="presParOf" srcId="{900617F1-F6A3-4624-96B0-3076E33B753E}" destId="{6B60F910-2BFD-4FE5-88DF-4EA73BCE8E09}" srcOrd="0" destOrd="0" presId="urn:microsoft.com/office/officeart/2005/8/layout/hierarchy5"/>
    <dgm:cxn modelId="{5A753085-35CD-442A-9184-B24F1B897D44}" type="presParOf" srcId="{900617F1-F6A3-4624-96B0-3076E33B753E}" destId="{1F72CB3A-F0AE-40E1-98D6-7761BADE76EC}" srcOrd="1" destOrd="0" presId="urn:microsoft.com/office/officeart/2005/8/layout/hierarchy5"/>
    <dgm:cxn modelId="{F8BC3206-208A-4B3E-BA7C-B7CD94EF06D9}" type="presParOf" srcId="{AF34E42A-87A0-4CC0-A594-AB9FE696C16D}" destId="{E6C13DBD-1D2E-4143-9289-9082EAD0A53B}" srcOrd="2" destOrd="0" presId="urn:microsoft.com/office/officeart/2005/8/layout/hierarchy5"/>
    <dgm:cxn modelId="{EB496B8C-67DD-40AD-B2A7-419D153476C1}" type="presParOf" srcId="{E6C13DBD-1D2E-4143-9289-9082EAD0A53B}" destId="{043FB4D7-EC4C-4953-909E-D2FE27E9803A}" srcOrd="0" destOrd="0" presId="urn:microsoft.com/office/officeart/2005/8/layout/hierarchy5"/>
    <dgm:cxn modelId="{F1E91207-8C8C-43D5-BB65-557951DC7FF3}" type="presParOf" srcId="{AF34E42A-87A0-4CC0-A594-AB9FE696C16D}" destId="{6B5F34F2-950D-43C0-8750-AF75E2F4F354}" srcOrd="3" destOrd="0" presId="urn:microsoft.com/office/officeart/2005/8/layout/hierarchy5"/>
    <dgm:cxn modelId="{C846BD87-A4A8-4E19-AAD4-5DFDB74AE47F}" type="presParOf" srcId="{6B5F34F2-950D-43C0-8750-AF75E2F4F354}" destId="{9B5EC991-5385-4FE4-A399-2850DF7B87B5}" srcOrd="0" destOrd="0" presId="urn:microsoft.com/office/officeart/2005/8/layout/hierarchy5"/>
    <dgm:cxn modelId="{21A3F16A-57C2-4EA5-8D4F-8C17D342D624}" type="presParOf" srcId="{6B5F34F2-950D-43C0-8750-AF75E2F4F354}" destId="{4542715C-A04A-41EF-9099-82FF2C63FD81}" srcOrd="1" destOrd="0" presId="urn:microsoft.com/office/officeart/2005/8/layout/hierarchy5"/>
    <dgm:cxn modelId="{9CA8B0A1-A6CF-4F93-8A15-7A89A29550AA}" type="presParOf" srcId="{AF34E42A-87A0-4CC0-A594-AB9FE696C16D}" destId="{94CC126A-0BEB-499F-AF42-6804C13C11B3}" srcOrd="4" destOrd="0" presId="urn:microsoft.com/office/officeart/2005/8/layout/hierarchy5"/>
    <dgm:cxn modelId="{8E82722C-144B-418E-92F4-D5B7312F28CA}" type="presParOf" srcId="{94CC126A-0BEB-499F-AF42-6804C13C11B3}" destId="{34976607-F48A-438D-BD74-52D58D408DC4}" srcOrd="0" destOrd="0" presId="urn:microsoft.com/office/officeart/2005/8/layout/hierarchy5"/>
    <dgm:cxn modelId="{776135DD-F253-4A0D-A13C-D352CE6BF791}" type="presParOf" srcId="{AF34E42A-87A0-4CC0-A594-AB9FE696C16D}" destId="{021F1DFE-C5DD-4F56-B35A-6F28D76D76E2}" srcOrd="5" destOrd="0" presId="urn:microsoft.com/office/officeart/2005/8/layout/hierarchy5"/>
    <dgm:cxn modelId="{483578BF-F00C-45FC-9DCB-321EA27C61D2}" type="presParOf" srcId="{021F1DFE-C5DD-4F56-B35A-6F28D76D76E2}" destId="{FFC7E2C4-9AA1-48AA-A12B-E803B1ABD7FC}" srcOrd="0" destOrd="0" presId="urn:microsoft.com/office/officeart/2005/8/layout/hierarchy5"/>
    <dgm:cxn modelId="{5EA534DD-5292-4610-9B0E-D0D627896B9B}" type="presParOf" srcId="{021F1DFE-C5DD-4F56-B35A-6F28D76D76E2}" destId="{34B5367F-5CDA-4007-9DB6-7D9C63004116}" srcOrd="1" destOrd="0" presId="urn:microsoft.com/office/officeart/2005/8/layout/hierarchy5"/>
    <dgm:cxn modelId="{702D6217-83F7-4005-B3CB-E5DF0EA59720}" type="presParOf" srcId="{05E61B9C-046A-4066-934C-C4DAF025D54F}" destId="{FF21C5F2-045F-4F88-9903-962676F91825}" srcOrd="1" destOrd="0" presId="urn:microsoft.com/office/officeart/2005/8/layout/hierarchy5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78448-D1F4-4F6F-9085-53936B829A5F}">
      <dsp:nvSpPr>
        <dsp:cNvPr id="0" name=""/>
        <dsp:cNvSpPr/>
      </dsp:nvSpPr>
      <dsp:spPr>
        <a:xfrm rot="10800000">
          <a:off x="0" y="0"/>
          <a:ext cx="9872663" cy="1191129"/>
        </a:xfrm>
        <a:prstGeom prst="trapezoid">
          <a:avLst>
            <a:gd name="adj" fmla="val 10519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VALORIZZAZIONE  E  PROTEZIONE  DELLA BELLEZZA  DEL  TERRITORIO  PUGLIESE</a:t>
          </a:r>
          <a:endParaRPr lang="it-IT" sz="2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1727716" y="0"/>
        <a:ext cx="6417230" cy="1191129"/>
      </dsp:txXfrm>
    </dsp:sp>
    <dsp:sp modelId="{2D64F732-E2FB-488E-AD22-7E44430003BB}">
      <dsp:nvSpPr>
        <dsp:cNvPr id="0" name=""/>
        <dsp:cNvSpPr/>
      </dsp:nvSpPr>
      <dsp:spPr>
        <a:xfrm rot="10800000">
          <a:off x="1228290" y="1176247"/>
          <a:ext cx="7366724" cy="806311"/>
        </a:xfrm>
        <a:prstGeom prst="trapezoid">
          <a:avLst>
            <a:gd name="adj" fmla="val 105192"/>
          </a:avLst>
        </a:prstGeom>
        <a:solidFill>
          <a:schemeClr val="accent3">
            <a:hueOff val="3285135"/>
            <a:satOff val="-17759"/>
            <a:lumOff val="-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RIDUZIONE  DEL  CONSUMO  DI SUOLO</a:t>
          </a:r>
          <a:endParaRPr lang="it-IT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2517467" y="1176247"/>
        <a:ext cx="4788370" cy="806311"/>
      </dsp:txXfrm>
    </dsp:sp>
    <dsp:sp modelId="{B8B89F1A-4D3D-4A54-AFA3-6D52BE4A562B}">
      <dsp:nvSpPr>
        <dsp:cNvPr id="0" name=""/>
        <dsp:cNvSpPr/>
      </dsp:nvSpPr>
      <dsp:spPr>
        <a:xfrm rot="10800000">
          <a:off x="2101141" y="1997441"/>
          <a:ext cx="5670379" cy="827934"/>
        </a:xfrm>
        <a:prstGeom prst="trapezoid">
          <a:avLst>
            <a:gd name="adj" fmla="val 105192"/>
          </a:avLst>
        </a:prstGeom>
        <a:solidFill>
          <a:schemeClr val="accent3">
            <a:hueOff val="6570271"/>
            <a:satOff val="-35519"/>
            <a:lumOff val="-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RIGENERAZIONE  URBANA</a:t>
          </a:r>
          <a:endParaRPr lang="it-IT" sz="2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3093458" y="1997441"/>
        <a:ext cx="3685746" cy="827934"/>
      </dsp:txXfrm>
    </dsp:sp>
    <dsp:sp modelId="{618D48B8-DDA8-410E-9C32-35AC018D1750}">
      <dsp:nvSpPr>
        <dsp:cNvPr id="0" name=""/>
        <dsp:cNvSpPr/>
      </dsp:nvSpPr>
      <dsp:spPr>
        <a:xfrm rot="10800000">
          <a:off x="3005020" y="2825376"/>
          <a:ext cx="3928542" cy="1867325"/>
        </a:xfrm>
        <a:prstGeom prst="trapezoid">
          <a:avLst>
            <a:gd name="adj" fmla="val 105192"/>
          </a:avLst>
        </a:prstGeom>
        <a:solidFill>
          <a:schemeClr val="accent3">
            <a:hueOff val="9855406"/>
            <a:satOff val="-53278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4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RIMOZIONE  DEI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DETRATTORI  DEL PAESAGGIO</a:t>
          </a:r>
          <a:endParaRPr lang="it-IT" sz="24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10800000">
        <a:off x="3005020" y="2825376"/>
        <a:ext cx="3928542" cy="18673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24B6C-4401-43AD-8092-B8D2B2E6E59F}">
      <dsp:nvSpPr>
        <dsp:cNvPr id="0" name=""/>
        <dsp:cNvSpPr/>
      </dsp:nvSpPr>
      <dsp:spPr>
        <a:xfrm>
          <a:off x="1312070" y="2120645"/>
          <a:ext cx="3682913" cy="18414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b="1" i="1" kern="1200" dirty="0" smtClean="0"/>
            <a:t>AZIONI</a:t>
          </a:r>
          <a:endParaRPr lang="it-IT" sz="6500" b="1" i="1" kern="1200" dirty="0"/>
        </a:p>
      </dsp:txBody>
      <dsp:txXfrm>
        <a:off x="1366004" y="2174579"/>
        <a:ext cx="3575045" cy="1733588"/>
      </dsp:txXfrm>
    </dsp:sp>
    <dsp:sp modelId="{3D43D382-675B-4BD8-94B0-1B61EA46D74B}">
      <dsp:nvSpPr>
        <dsp:cNvPr id="0" name=""/>
        <dsp:cNvSpPr/>
      </dsp:nvSpPr>
      <dsp:spPr>
        <a:xfrm rot="18289469">
          <a:off x="4441724" y="1955289"/>
          <a:ext cx="257968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579682" y="2724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5667073" y="1918043"/>
        <a:ext cx="128984" cy="128984"/>
      </dsp:txXfrm>
    </dsp:sp>
    <dsp:sp modelId="{6B60F910-2BFD-4FE5-88DF-4EA73BCE8E09}">
      <dsp:nvSpPr>
        <dsp:cNvPr id="0" name=""/>
        <dsp:cNvSpPr/>
      </dsp:nvSpPr>
      <dsp:spPr>
        <a:xfrm>
          <a:off x="6468148" y="2970"/>
          <a:ext cx="3682913" cy="18414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smtClean="0"/>
            <a:t>Perseguire </a:t>
          </a:r>
          <a:r>
            <a:rPr lang="it-IT" sz="2400" b="1" i="1" kern="1200" smtClean="0"/>
            <a:t>“un’alta qualità costruttiva” </a:t>
          </a:r>
          <a:r>
            <a:rPr lang="it-IT" sz="2400" kern="1200" smtClean="0"/>
            <a:t>nei futuri interventi che si andranno a fare nei luoghi urbani e periurbani</a:t>
          </a:r>
          <a:endParaRPr lang="it-IT" sz="2400" kern="1200" dirty="0"/>
        </a:p>
      </dsp:txBody>
      <dsp:txXfrm>
        <a:off x="6522082" y="56904"/>
        <a:ext cx="3575045" cy="1733588"/>
      </dsp:txXfrm>
    </dsp:sp>
    <dsp:sp modelId="{E6C13DBD-1D2E-4143-9289-9082EAD0A53B}">
      <dsp:nvSpPr>
        <dsp:cNvPr id="0" name=""/>
        <dsp:cNvSpPr/>
      </dsp:nvSpPr>
      <dsp:spPr>
        <a:xfrm>
          <a:off x="4994983" y="3014127"/>
          <a:ext cx="1473165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473165" y="2724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>
        <a:off x="5694736" y="3004544"/>
        <a:ext cx="73658" cy="73658"/>
      </dsp:txXfrm>
    </dsp:sp>
    <dsp:sp modelId="{9B5EC991-5385-4FE4-A399-2850DF7B87B5}">
      <dsp:nvSpPr>
        <dsp:cNvPr id="0" name=""/>
        <dsp:cNvSpPr/>
      </dsp:nvSpPr>
      <dsp:spPr>
        <a:xfrm>
          <a:off x="6468148" y="2120645"/>
          <a:ext cx="3682913" cy="18414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smtClean="0"/>
            <a:t> A</a:t>
          </a:r>
          <a:r>
            <a:rPr lang="it-IT" sz="2400" kern="1200" smtClean="0"/>
            <a:t>bbattere o recuperare i cosiddetti </a:t>
          </a:r>
          <a:r>
            <a:rPr lang="it-IT" sz="2400" b="1" i="1" kern="1200" smtClean="0"/>
            <a:t>“detrattori di bellezza” </a:t>
          </a:r>
          <a:r>
            <a:rPr lang="it-IT" sz="2400" kern="1200" smtClean="0"/>
            <a:t>che oggi deturpano i territori</a:t>
          </a:r>
          <a:endParaRPr lang="it-IT" sz="2400" kern="1200" dirty="0"/>
        </a:p>
      </dsp:txBody>
      <dsp:txXfrm>
        <a:off x="6522082" y="2174579"/>
        <a:ext cx="3575045" cy="1733588"/>
      </dsp:txXfrm>
    </dsp:sp>
    <dsp:sp modelId="{94CC126A-0BEB-499F-AF42-6804C13C11B3}">
      <dsp:nvSpPr>
        <dsp:cNvPr id="0" name=""/>
        <dsp:cNvSpPr/>
      </dsp:nvSpPr>
      <dsp:spPr>
        <a:xfrm rot="3310531">
          <a:off x="4441724" y="4072964"/>
          <a:ext cx="257968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2579682" y="2724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900" kern="1200"/>
        </a:p>
      </dsp:txBody>
      <dsp:txXfrm>
        <a:off x="5667073" y="4035718"/>
        <a:ext cx="128984" cy="128984"/>
      </dsp:txXfrm>
    </dsp:sp>
    <dsp:sp modelId="{FFC7E2C4-9AA1-48AA-A12B-E803B1ABD7FC}">
      <dsp:nvSpPr>
        <dsp:cNvPr id="0" name=""/>
        <dsp:cNvSpPr/>
      </dsp:nvSpPr>
      <dsp:spPr>
        <a:xfrm>
          <a:off x="6468148" y="4238320"/>
          <a:ext cx="3682913" cy="184145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kern="1200" smtClean="0"/>
            <a:t> </a:t>
          </a:r>
          <a:r>
            <a:rPr lang="it-IT" sz="2400" kern="1200" smtClean="0"/>
            <a:t>Preservare e valorizzare le peculiarità delle diverse macro aree che formano il </a:t>
          </a:r>
          <a:r>
            <a:rPr lang="it-IT" sz="2400" b="1" i="1" kern="1200" smtClean="0"/>
            <a:t>“Mosaico delle identità pugliesi” </a:t>
          </a:r>
          <a:endParaRPr lang="it-IT" sz="2400" b="1" i="1" kern="1200" dirty="0"/>
        </a:p>
      </dsp:txBody>
      <dsp:txXfrm>
        <a:off x="6522082" y="4292254"/>
        <a:ext cx="3575045" cy="17335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C2D24-B6BF-47DE-9B1F-187EA6C05A88}">
      <dsp:nvSpPr>
        <dsp:cNvPr id="0" name=""/>
        <dsp:cNvSpPr/>
      </dsp:nvSpPr>
      <dsp:spPr>
        <a:xfrm>
          <a:off x="5552454" y="2402393"/>
          <a:ext cx="3940451" cy="9376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980"/>
              </a:lnTo>
              <a:lnTo>
                <a:pt x="3940451" y="638980"/>
              </a:lnTo>
              <a:lnTo>
                <a:pt x="3940451" y="9376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44638-DD8D-471E-BC7C-30958B438400}">
      <dsp:nvSpPr>
        <dsp:cNvPr id="0" name=""/>
        <dsp:cNvSpPr/>
      </dsp:nvSpPr>
      <dsp:spPr>
        <a:xfrm>
          <a:off x="5506734" y="2402393"/>
          <a:ext cx="91440" cy="9376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76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148690-6D36-4BCC-92B2-4F53E0E374E2}">
      <dsp:nvSpPr>
        <dsp:cNvPr id="0" name=""/>
        <dsp:cNvSpPr/>
      </dsp:nvSpPr>
      <dsp:spPr>
        <a:xfrm>
          <a:off x="1612002" y="2402393"/>
          <a:ext cx="3940451" cy="937648"/>
        </a:xfrm>
        <a:custGeom>
          <a:avLst/>
          <a:gdLst/>
          <a:ahLst/>
          <a:cxnLst/>
          <a:rect l="0" t="0" r="0" b="0"/>
          <a:pathLst>
            <a:path>
              <a:moveTo>
                <a:pt x="3940451" y="0"/>
              </a:moveTo>
              <a:lnTo>
                <a:pt x="3940451" y="638980"/>
              </a:lnTo>
              <a:lnTo>
                <a:pt x="0" y="638980"/>
              </a:lnTo>
              <a:lnTo>
                <a:pt x="0" y="9376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C51BB-47BF-4ACC-95AF-E857A2A20CF4}">
      <dsp:nvSpPr>
        <dsp:cNvPr id="0" name=""/>
        <dsp:cNvSpPr/>
      </dsp:nvSpPr>
      <dsp:spPr>
        <a:xfrm>
          <a:off x="3326858" y="355149"/>
          <a:ext cx="4451191" cy="204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D32B7A-119D-4764-A6D3-2F292B181F6B}">
      <dsp:nvSpPr>
        <dsp:cNvPr id="0" name=""/>
        <dsp:cNvSpPr/>
      </dsp:nvSpPr>
      <dsp:spPr>
        <a:xfrm>
          <a:off x="3685081" y="695461"/>
          <a:ext cx="4451191" cy="2047243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800" b="1" i="1" kern="1200" smtClean="0">
              <a:solidFill>
                <a:schemeClr val="accent2"/>
              </a:solidFill>
            </a:rPr>
            <a:t>STRUMENTI</a:t>
          </a:r>
          <a:endParaRPr lang="it-IT" sz="4800" b="1" i="1" kern="1200" dirty="0">
            <a:solidFill>
              <a:schemeClr val="accent2"/>
            </a:solidFill>
          </a:endParaRPr>
        </a:p>
      </dsp:txBody>
      <dsp:txXfrm>
        <a:off x="3745043" y="755423"/>
        <a:ext cx="4331267" cy="1927319"/>
      </dsp:txXfrm>
    </dsp:sp>
    <dsp:sp modelId="{0FCDCDC8-82CF-48FA-8F83-052687D826E3}">
      <dsp:nvSpPr>
        <dsp:cNvPr id="0" name=""/>
        <dsp:cNvSpPr/>
      </dsp:nvSpPr>
      <dsp:spPr>
        <a:xfrm>
          <a:off x="0" y="3340041"/>
          <a:ext cx="3224005" cy="204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D86021-7D64-464D-A6F0-7128B023D79C}">
      <dsp:nvSpPr>
        <dsp:cNvPr id="0" name=""/>
        <dsp:cNvSpPr/>
      </dsp:nvSpPr>
      <dsp:spPr>
        <a:xfrm>
          <a:off x="358222" y="3680353"/>
          <a:ext cx="3224005" cy="204724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smtClean="0">
              <a:solidFill>
                <a:schemeClr val="accent2"/>
              </a:solidFill>
            </a:rPr>
            <a:t>La carta della qualità urbana</a:t>
          </a:r>
          <a:endParaRPr lang="it-IT" sz="3000" kern="1200" dirty="0">
            <a:solidFill>
              <a:schemeClr val="accent2"/>
            </a:solidFill>
          </a:endParaRPr>
        </a:p>
      </dsp:txBody>
      <dsp:txXfrm>
        <a:off x="418184" y="3740315"/>
        <a:ext cx="3104081" cy="1927319"/>
      </dsp:txXfrm>
    </dsp:sp>
    <dsp:sp modelId="{487BA556-DA35-497B-BF40-C8AA1B1A4836}">
      <dsp:nvSpPr>
        <dsp:cNvPr id="0" name=""/>
        <dsp:cNvSpPr/>
      </dsp:nvSpPr>
      <dsp:spPr>
        <a:xfrm>
          <a:off x="3940451" y="3340041"/>
          <a:ext cx="3224005" cy="204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D504A-81B2-4C7C-A4D1-A3683651837F}">
      <dsp:nvSpPr>
        <dsp:cNvPr id="0" name=""/>
        <dsp:cNvSpPr/>
      </dsp:nvSpPr>
      <dsp:spPr>
        <a:xfrm>
          <a:off x="4298674" y="3680353"/>
          <a:ext cx="3224005" cy="204724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smtClean="0"/>
            <a:t> </a:t>
          </a:r>
          <a:r>
            <a:rPr lang="it-IT" sz="3000" kern="1200" smtClean="0">
              <a:solidFill>
                <a:schemeClr val="accent2"/>
              </a:solidFill>
            </a:rPr>
            <a:t>La divisione tra territorio urbanizzato e non</a:t>
          </a:r>
          <a:endParaRPr lang="it-IT" sz="3000" kern="1200" dirty="0">
            <a:solidFill>
              <a:schemeClr val="accent2"/>
            </a:solidFill>
          </a:endParaRPr>
        </a:p>
      </dsp:txBody>
      <dsp:txXfrm>
        <a:off x="4358636" y="3740315"/>
        <a:ext cx="3104081" cy="1927319"/>
      </dsp:txXfrm>
    </dsp:sp>
    <dsp:sp modelId="{7D775305-AE95-4B0A-9907-001190AFF847}">
      <dsp:nvSpPr>
        <dsp:cNvPr id="0" name=""/>
        <dsp:cNvSpPr/>
      </dsp:nvSpPr>
      <dsp:spPr>
        <a:xfrm>
          <a:off x="7880903" y="3340041"/>
          <a:ext cx="3224005" cy="2047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542ED-B1F4-4558-AA60-8FD6DB35D238}">
      <dsp:nvSpPr>
        <dsp:cNvPr id="0" name=""/>
        <dsp:cNvSpPr/>
      </dsp:nvSpPr>
      <dsp:spPr>
        <a:xfrm>
          <a:off x="8239126" y="3680353"/>
          <a:ext cx="3224005" cy="204724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000" kern="1200" smtClean="0">
              <a:solidFill>
                <a:schemeClr val="accent2"/>
              </a:solidFill>
            </a:rPr>
            <a:t>Incentivi al riuso e alla sostituzione urbana</a:t>
          </a:r>
          <a:endParaRPr lang="it-IT" sz="3000" kern="1200" dirty="0">
            <a:solidFill>
              <a:schemeClr val="accent2"/>
            </a:solidFill>
          </a:endParaRPr>
        </a:p>
      </dsp:txBody>
      <dsp:txXfrm>
        <a:off x="8299088" y="3740315"/>
        <a:ext cx="3104081" cy="19273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3F6D4-D714-4039-AE4C-3C89EA96A88E}">
      <dsp:nvSpPr>
        <dsp:cNvPr id="0" name=""/>
        <dsp:cNvSpPr/>
      </dsp:nvSpPr>
      <dsp:spPr>
        <a:xfrm>
          <a:off x="4420742" y="676"/>
          <a:ext cx="6631113" cy="106800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Individuare immobili ed aree da sottoporre a speciali regimi di tutela</a:t>
          </a:r>
        </a:p>
      </dsp:txBody>
      <dsp:txXfrm>
        <a:off x="4420742" y="134176"/>
        <a:ext cx="6230612" cy="801003"/>
      </dsp:txXfrm>
    </dsp:sp>
    <dsp:sp modelId="{822A0363-BCCA-4E42-A968-7A4030731ADC}">
      <dsp:nvSpPr>
        <dsp:cNvPr id="0" name=""/>
        <dsp:cNvSpPr/>
      </dsp:nvSpPr>
      <dsp:spPr>
        <a:xfrm>
          <a:off x="0" y="676"/>
          <a:ext cx="4420742" cy="106800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25200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LA RATIO</a:t>
          </a:r>
          <a:endParaRPr lang="it-IT" sz="36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00B05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52136" y="52812"/>
        <a:ext cx="4316470" cy="963731"/>
      </dsp:txXfrm>
    </dsp:sp>
    <dsp:sp modelId="{93C65E44-2B4C-4099-8457-19518835F71B}">
      <dsp:nvSpPr>
        <dsp:cNvPr id="0" name=""/>
        <dsp:cNvSpPr/>
      </dsp:nvSpPr>
      <dsp:spPr>
        <a:xfrm>
          <a:off x="4458179" y="1473517"/>
          <a:ext cx="6553423" cy="16066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Regimi normativi areali (porzioni di zone abitate e non)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Regimi normativi immobiliari (singoli edifici o ristretti gruppi omogenei)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Regimi normati locali (singoli beni materiali o materiali diversi da quelli dei punti precedenti)</a:t>
          </a:r>
        </a:p>
      </dsp:txBody>
      <dsp:txXfrm>
        <a:off x="4458179" y="1674346"/>
        <a:ext cx="5950937" cy="1204971"/>
      </dsp:txXfrm>
    </dsp:sp>
    <dsp:sp modelId="{9B09DBE0-4116-4C69-81B0-5A331277A55F}">
      <dsp:nvSpPr>
        <dsp:cNvPr id="0" name=""/>
        <dsp:cNvSpPr/>
      </dsp:nvSpPr>
      <dsp:spPr>
        <a:xfrm>
          <a:off x="0" y="1392343"/>
          <a:ext cx="4416425" cy="106800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QUALI REGIMI?</a:t>
          </a:r>
          <a:endParaRPr lang="it-IT" sz="36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00B05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52136" y="1444479"/>
        <a:ext cx="4312153" cy="963731"/>
      </dsp:txXfrm>
    </dsp:sp>
    <dsp:sp modelId="{46BD0F6A-0AF8-4D7A-B8B9-0537DC5D0576}">
      <dsp:nvSpPr>
        <dsp:cNvPr id="0" name=""/>
        <dsp:cNvSpPr/>
      </dsp:nvSpPr>
      <dsp:spPr>
        <a:xfrm>
          <a:off x="4427218" y="2881124"/>
          <a:ext cx="6624637" cy="267598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Comuni con variante allo strumento urbanistico generale mediante delibera da  trasmettere alla Regione entro 90 giorni dall’entrata in vigore della legge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 variante viene approvata dai Comuni entro 60 giorni dalla pubblicazione della relativa delibera regionale di approvazione (in caso di inerzia comunale sono riconosciuti poteri sostitutivi in capo alla Regione)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2000" kern="1200" dirty="0"/>
        </a:p>
      </dsp:txBody>
      <dsp:txXfrm>
        <a:off x="4427218" y="3215623"/>
        <a:ext cx="5621141" cy="2006991"/>
      </dsp:txXfrm>
    </dsp:sp>
    <dsp:sp modelId="{9D1F0C0F-23F4-4B95-B3D2-4211A21F0716}">
      <dsp:nvSpPr>
        <dsp:cNvPr id="0" name=""/>
        <dsp:cNvSpPr/>
      </dsp:nvSpPr>
      <dsp:spPr>
        <a:xfrm>
          <a:off x="0" y="3331277"/>
          <a:ext cx="4416425" cy="1068003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1" kern="1200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CHI PROVVEDE?</a:t>
          </a:r>
          <a:endParaRPr lang="it-IT" sz="3600" b="1" kern="1200" cap="none" spc="0" dirty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solidFill>
              <a:srgbClr val="00B05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52136" y="3383413"/>
        <a:ext cx="4312153" cy="9637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C10BE-699A-4A57-B1BA-E6582685F64E}">
      <dsp:nvSpPr>
        <dsp:cNvPr id="0" name=""/>
        <dsp:cNvSpPr/>
      </dsp:nvSpPr>
      <dsp:spPr>
        <a:xfrm>
          <a:off x="0" y="239369"/>
          <a:ext cx="715168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5050" tIns="270764" rIns="55505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CONDIVISIONE DELLE SCELTE STRATEGICHE E DEI FONDI</a:t>
          </a:r>
        </a:p>
      </dsp:txBody>
      <dsp:txXfrm>
        <a:off x="0" y="239369"/>
        <a:ext cx="7151688" cy="655200"/>
      </dsp:txXfrm>
    </dsp:sp>
    <dsp:sp modelId="{E28ABA29-C2C8-4CCA-967B-DD097AAF507D}">
      <dsp:nvSpPr>
        <dsp:cNvPr id="0" name=""/>
        <dsp:cNvSpPr/>
      </dsp:nvSpPr>
      <dsp:spPr>
        <a:xfrm>
          <a:off x="357584" y="47489"/>
          <a:ext cx="5006181" cy="3837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222" tIns="0" rIns="18922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smtClean="0"/>
            <a:t>PATTI TRA ENTI PER LO SVILUPPO</a:t>
          </a:r>
          <a:endParaRPr lang="it-IT" sz="2400" kern="1200" dirty="0"/>
        </a:p>
      </dsp:txBody>
      <dsp:txXfrm>
        <a:off x="376318" y="66223"/>
        <a:ext cx="4968713" cy="346292"/>
      </dsp:txXfrm>
    </dsp:sp>
    <dsp:sp modelId="{279E6B01-28B8-4013-BDCB-80A8A1E51B66}">
      <dsp:nvSpPr>
        <dsp:cNvPr id="0" name=""/>
        <dsp:cNvSpPr/>
      </dsp:nvSpPr>
      <dsp:spPr>
        <a:xfrm>
          <a:off x="0" y="1156649"/>
          <a:ext cx="7151688" cy="962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459506"/>
              <a:satOff val="8602"/>
              <a:lumOff val="-523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5050" tIns="270764" rIns="55505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Accordi integrativi del piano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Convenzioni urbanistiche (PUE e </a:t>
          </a:r>
          <a:r>
            <a:rPr lang="it-IT" sz="1800" kern="1200" dirty="0" err="1"/>
            <a:t>PdC</a:t>
          </a:r>
          <a:r>
            <a:rPr lang="it-IT" sz="1800" kern="1200" dirty="0"/>
            <a:t> convenzionato)</a:t>
          </a:r>
        </a:p>
      </dsp:txBody>
      <dsp:txXfrm>
        <a:off x="0" y="1156649"/>
        <a:ext cx="7151688" cy="962325"/>
      </dsp:txXfrm>
    </dsp:sp>
    <dsp:sp modelId="{7768B689-E5FC-473D-8E23-375B898F52A0}">
      <dsp:nvSpPr>
        <dsp:cNvPr id="0" name=""/>
        <dsp:cNvSpPr/>
      </dsp:nvSpPr>
      <dsp:spPr>
        <a:xfrm>
          <a:off x="357584" y="964769"/>
          <a:ext cx="5006181" cy="383760"/>
        </a:xfrm>
        <a:prstGeom prst="roundRect">
          <a:avLst/>
        </a:prstGeom>
        <a:gradFill rotWithShape="0">
          <a:gsLst>
            <a:gs pos="0">
              <a:schemeClr val="accent2">
                <a:hueOff val="459506"/>
                <a:satOff val="8602"/>
                <a:lumOff val="-523"/>
                <a:alphaOff val="0"/>
              </a:schemeClr>
            </a:gs>
            <a:gs pos="90000">
              <a:schemeClr val="accent2">
                <a:hueOff val="459506"/>
                <a:satOff val="8602"/>
                <a:lumOff val="-523"/>
                <a:alphaOff val="0"/>
                <a:shade val="100000"/>
                <a:satMod val="105000"/>
              </a:schemeClr>
            </a:gs>
            <a:gs pos="100000">
              <a:schemeClr val="accent2">
                <a:hueOff val="459506"/>
                <a:satOff val="8602"/>
                <a:lumOff val="-523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222" tIns="0" rIns="18922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smtClean="0"/>
            <a:t>ACCORDI URBANISTICI</a:t>
          </a:r>
          <a:endParaRPr lang="it-IT" sz="2400" kern="1200" dirty="0"/>
        </a:p>
      </dsp:txBody>
      <dsp:txXfrm>
        <a:off x="376318" y="983503"/>
        <a:ext cx="4968713" cy="346292"/>
      </dsp:txXfrm>
    </dsp:sp>
    <dsp:sp modelId="{D5AF5D00-8A1E-4BD3-B8E5-87F849E5201C}">
      <dsp:nvSpPr>
        <dsp:cNvPr id="0" name=""/>
        <dsp:cNvSpPr/>
      </dsp:nvSpPr>
      <dsp:spPr>
        <a:xfrm>
          <a:off x="0" y="2381055"/>
          <a:ext cx="7151688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919011"/>
              <a:satOff val="17205"/>
              <a:lumOff val="-1046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5050" tIns="270764" rIns="55505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Per interventi di interesse pubblico coordinati ed integrati tra più enti</a:t>
          </a:r>
        </a:p>
      </dsp:txBody>
      <dsp:txXfrm>
        <a:off x="0" y="2381055"/>
        <a:ext cx="7151688" cy="921375"/>
      </dsp:txXfrm>
    </dsp:sp>
    <dsp:sp modelId="{C41F7D1B-4FA0-4E06-957A-749B10537CC8}">
      <dsp:nvSpPr>
        <dsp:cNvPr id="0" name=""/>
        <dsp:cNvSpPr/>
      </dsp:nvSpPr>
      <dsp:spPr>
        <a:xfrm>
          <a:off x="357584" y="2189175"/>
          <a:ext cx="5006181" cy="383760"/>
        </a:xfrm>
        <a:prstGeom prst="roundRect">
          <a:avLst/>
        </a:prstGeom>
        <a:gradFill rotWithShape="0">
          <a:gsLst>
            <a:gs pos="0">
              <a:schemeClr val="accent2">
                <a:hueOff val="919011"/>
                <a:satOff val="17205"/>
                <a:lumOff val="-1046"/>
                <a:alphaOff val="0"/>
              </a:schemeClr>
            </a:gs>
            <a:gs pos="90000">
              <a:schemeClr val="accent2">
                <a:hueOff val="919011"/>
                <a:satOff val="17205"/>
                <a:lumOff val="-1046"/>
                <a:alphaOff val="0"/>
                <a:shade val="100000"/>
                <a:satMod val="105000"/>
              </a:schemeClr>
            </a:gs>
            <a:gs pos="100000">
              <a:schemeClr val="accent2">
                <a:hueOff val="919011"/>
                <a:satOff val="17205"/>
                <a:lumOff val="-1046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222" tIns="0" rIns="18922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smtClean="0"/>
            <a:t>ACCORDI DI PROGRAMMA</a:t>
          </a:r>
          <a:endParaRPr lang="it-IT" sz="2400" kern="1200" dirty="0"/>
        </a:p>
      </dsp:txBody>
      <dsp:txXfrm>
        <a:off x="376318" y="2207909"/>
        <a:ext cx="4968713" cy="346292"/>
      </dsp:txXfrm>
    </dsp:sp>
    <dsp:sp modelId="{725570B4-52C5-43BD-AB33-8B93BEF0DBE8}">
      <dsp:nvSpPr>
        <dsp:cNvPr id="0" name=""/>
        <dsp:cNvSpPr/>
      </dsp:nvSpPr>
      <dsp:spPr>
        <a:xfrm>
          <a:off x="0" y="3602310"/>
          <a:ext cx="7151688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1378517"/>
              <a:satOff val="25807"/>
              <a:lumOff val="-156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55050" tIns="270764" rIns="55505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Per beni e procedimenti che coinvolgono più amministrazioni</a:t>
          </a:r>
        </a:p>
      </dsp:txBody>
      <dsp:txXfrm>
        <a:off x="0" y="3602310"/>
        <a:ext cx="7151688" cy="655200"/>
      </dsp:txXfrm>
    </dsp:sp>
    <dsp:sp modelId="{218F60C3-8F93-4AFF-B380-25D6CCF68177}">
      <dsp:nvSpPr>
        <dsp:cNvPr id="0" name=""/>
        <dsp:cNvSpPr/>
      </dsp:nvSpPr>
      <dsp:spPr>
        <a:xfrm>
          <a:off x="357584" y="3372630"/>
          <a:ext cx="5006181" cy="383760"/>
        </a:xfrm>
        <a:prstGeom prst="roundRect">
          <a:avLst/>
        </a:prstGeom>
        <a:gradFill rotWithShape="0">
          <a:gsLst>
            <a:gs pos="0">
              <a:schemeClr val="accent2">
                <a:hueOff val="1378517"/>
                <a:satOff val="25807"/>
                <a:lumOff val="-1569"/>
                <a:alphaOff val="0"/>
              </a:schemeClr>
            </a:gs>
            <a:gs pos="90000">
              <a:schemeClr val="accent2">
                <a:hueOff val="1378517"/>
                <a:satOff val="25807"/>
                <a:lumOff val="-1569"/>
                <a:alphaOff val="0"/>
                <a:shade val="100000"/>
                <a:satMod val="105000"/>
              </a:schemeClr>
            </a:gs>
            <a:gs pos="100000">
              <a:schemeClr val="accent2">
                <a:hueOff val="1378517"/>
                <a:satOff val="25807"/>
                <a:lumOff val="-1569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222" tIns="0" rIns="18922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smtClean="0"/>
            <a:t>CONFERENZE DI SERVIZI</a:t>
          </a:r>
          <a:endParaRPr lang="it-IT" sz="2400" kern="1200" dirty="0"/>
        </a:p>
      </dsp:txBody>
      <dsp:txXfrm>
        <a:off x="376318" y="3391364"/>
        <a:ext cx="4968713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6CA9497-78A6-45CB-9350-1FDEE1C7B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662" y="1270274"/>
            <a:ext cx="8734170" cy="519485"/>
          </a:xfrm>
        </p:spPr>
        <p:txBody>
          <a:bodyPr>
            <a:prstTxWarp prst="textPlain">
              <a:avLst/>
            </a:prstTxWarp>
          </a:bodyPr>
          <a:lstStyle/>
          <a:p>
            <a:pPr algn="ctr"/>
            <a:r>
              <a:rPr lang="it-IT" sz="2800" b="1" i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LEGGE SULLA BELLEZZA DEL </a:t>
            </a:r>
            <a:r>
              <a:rPr lang="it-IT" sz="2800" b="1" i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TERRITORIO PUGLIESE</a:t>
            </a:r>
            <a:endParaRPr lang="it-IT" sz="2800" b="1" i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FC5EDE1B-F236-46F8-9D71-5C8AED60B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67323" y="3725838"/>
            <a:ext cx="6729456" cy="171961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14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</a:t>
            </a:r>
            <a:r>
              <a:rPr lang="it-IT" sz="1400" b="1" i="1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 si insegnasse la bellezza alla gente, la si fornirebbe di un’arma contro la rassegnazione, la paura e l’omertà. </a:t>
            </a:r>
            <a:endParaRPr lang="it-IT" sz="1400" b="1" i="1" dirty="0" smtClean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it-IT" sz="1400" b="1" i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È </a:t>
            </a:r>
            <a:r>
              <a:rPr lang="it-IT" sz="1400" b="1" i="1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 questo che bisognerebbe educare la gente alla bellezza: perché in uomini e donne non si insinui più l’abitudine e la rassegnazione ma rimangano sempre vivi la curiosità e lo stupore </a:t>
            </a:r>
            <a:r>
              <a:rPr lang="it-IT" sz="1400" b="1" i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“. 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it-IT" sz="14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it-IT" sz="1400" b="1" dirty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Peppino Impastato</a:t>
            </a:r>
            <a:r>
              <a:rPr lang="it-IT" sz="14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it-IT" sz="1400" b="1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Immagine correlata">
            <a:extLst>
              <a:ext uri="{FF2B5EF4-FFF2-40B4-BE49-F238E27FC236}">
                <a16:creationId xmlns:a16="http://schemas.microsoft.com/office/drawing/2014/main" xmlns="" id="{73D82332-5A47-42E9-B4B2-6EB1637D0398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73562" y="2072834"/>
            <a:ext cx="3717236" cy="3717236"/>
          </a:xfrm>
          <a:prstGeom prst="rect">
            <a:avLst/>
          </a:prstGeom>
          <a:solidFill>
            <a:schemeClr val="bg1"/>
          </a:solidFill>
          <a:extLst/>
        </p:spPr>
      </p:pic>
      <p:sp>
        <p:nvSpPr>
          <p:cNvPr id="5" name="Rettangolo 4"/>
          <p:cNvSpPr/>
          <p:nvPr/>
        </p:nvSpPr>
        <p:spPr>
          <a:xfrm>
            <a:off x="1416907" y="387349"/>
            <a:ext cx="82543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VIESTE</a:t>
            </a:r>
          </a:p>
          <a:p>
            <a:pPr algn="ctr"/>
            <a:r>
              <a:rPr lang="it-IT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MAGNA IPSSAR «E. MATTEI»</a:t>
            </a:r>
            <a:endParaRPr lang="it-IT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egnaposto testo 3">
            <a:extLst>
              <a:ext uri="{FF2B5EF4-FFF2-40B4-BE49-F238E27FC236}">
                <a16:creationId xmlns:a16="http://schemas.microsoft.com/office/drawing/2014/main" xmlns="" id="{FC5EDE1B-F236-46F8-9D71-5C8AED60BEFE}"/>
              </a:ext>
            </a:extLst>
          </p:cNvPr>
          <p:cNvSpPr txBox="1">
            <a:spLocks/>
          </p:cNvSpPr>
          <p:nvPr/>
        </p:nvSpPr>
        <p:spPr>
          <a:xfrm>
            <a:off x="635431" y="5819613"/>
            <a:ext cx="3766088" cy="812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1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it-IT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ASSESSORE ALFONSINO PISICCHIO</a:t>
            </a:r>
            <a:endParaRPr lang="it-IT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xmlns="" id="{FC5EDE1B-F236-46F8-9D71-5C8AED60BEFE}"/>
              </a:ext>
            </a:extLst>
          </p:cNvPr>
          <p:cNvSpPr txBox="1">
            <a:spLocks/>
          </p:cNvSpPr>
          <p:nvPr/>
        </p:nvSpPr>
        <p:spPr>
          <a:xfrm>
            <a:off x="7235126" y="5801531"/>
            <a:ext cx="3766088" cy="8123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1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</a:pPr>
            <a:endParaRPr lang="it-IT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it-IT" sz="1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RELATORE: Arch. Gianfranco </a:t>
            </a:r>
            <a:r>
              <a:rPr lang="it-IT" sz="1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Merafina</a:t>
            </a:r>
            <a:endParaRPr lang="it-IT" sz="1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xmlns="" id="{FC5EDE1B-F236-46F8-9D71-5C8AED60BEFE}"/>
              </a:ext>
            </a:extLst>
          </p:cNvPr>
          <p:cNvSpPr txBox="1">
            <a:spLocks/>
          </p:cNvSpPr>
          <p:nvPr/>
        </p:nvSpPr>
        <p:spPr>
          <a:xfrm>
            <a:off x="4847018" y="2172891"/>
            <a:ext cx="6729456" cy="164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 defTabSz="914400"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it-IT" sz="24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Recupero delle città della Puglia attraverso </a:t>
            </a:r>
            <a:endParaRPr lang="it-IT" sz="2400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defTabSz="914400"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it-IT" sz="24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it-IT" sz="24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riappropriazione della salvaguardia </a:t>
            </a:r>
            <a:endParaRPr lang="it-IT" sz="2400" b="1" dirty="0" smtClean="0">
              <a:ln w="12700">
                <a:solidFill>
                  <a:srgbClr val="00206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just" defTabSz="914400">
              <a:spcAft>
                <a:spcPts val="600"/>
              </a:spcAft>
              <a:buClr>
                <a:schemeClr val="accent1"/>
              </a:buClr>
              <a:buSzPct val="80000"/>
            </a:pPr>
            <a:r>
              <a:rPr lang="it-IT" sz="24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delle </a:t>
            </a:r>
            <a:r>
              <a:rPr lang="it-IT" sz="24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proprie identità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kumimoji="0" lang="it-IT" sz="2400" b="1" i="0" u="none" strike="noStrike" kern="1200" normalizeH="0" noProof="0" dirty="0" smtClean="0">
              <a:ln w="12700">
                <a:solidFill>
                  <a:srgbClr val="00206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73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D206E61-56E0-4BBD-9DAA-254C36AA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6986" y="174536"/>
            <a:ext cx="9875520" cy="610030"/>
          </a:xfrm>
        </p:spPr>
        <p:txBody>
          <a:bodyPr>
            <a:normAutofit/>
          </a:bodyPr>
          <a:lstStyle/>
          <a:p>
            <a:pPr algn="ctr"/>
            <a:r>
              <a:rPr lang="it-IT" sz="32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GLI AMBITI DELLA RIGENERAZIONE URBANA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B3E636F-923F-4B83-98FA-DDDB72771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586" y="1520734"/>
            <a:ext cx="4754880" cy="61003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GLI AMBITI </a:t>
            </a:r>
            <a:r>
              <a:rPr lang="it-IT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DEL </a:t>
            </a:r>
            <a:r>
              <a:rPr lang="it-IT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DEGRADO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8639822-6F9A-43BF-9B0F-29B9469FC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81527" y="767165"/>
            <a:ext cx="6536669" cy="2433234"/>
          </a:xfrm>
        </p:spPr>
        <p:txBody>
          <a:bodyPr>
            <a:normAutofit lnSpcReduction="10000"/>
          </a:bodyPr>
          <a:lstStyle/>
          <a:p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1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</a:t>
            </a:r>
            <a:r>
              <a:rPr lang="it-IT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ambiti d’intervento interessati dal degrado s’intendono gli ambiti interessati da condizioni di degrado fisico, sociale, culturale, ambientale e paesaggistico</a:t>
            </a:r>
          </a:p>
          <a:p>
            <a:r>
              <a:rPr lang="it-IT" sz="1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Possono </a:t>
            </a:r>
            <a:r>
              <a:rPr lang="it-IT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essere individuati mediante semplice deliberazione del Consiglio Comunale o mediante variante allo strumento urbanistico qualora ne venga dettata anche la disciplina e le destinazioni d’uso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4C5D918-6EEA-4CEB-84AB-1D0BE8429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7565" y="4414716"/>
            <a:ext cx="4754880" cy="62165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 DETRATTORI DELLA BELLEZZA </a:t>
            </a:r>
            <a:endParaRPr lang="it-IT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AF60ADB-78F6-4687-8EA8-BB5A71BF6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81457" y="3552840"/>
            <a:ext cx="6437479" cy="2739472"/>
          </a:xfrm>
        </p:spPr>
        <p:txBody>
          <a:bodyPr/>
          <a:lstStyle/>
          <a:p>
            <a:endParaRPr lang="it-IT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1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Ovverosia </a:t>
            </a:r>
            <a:r>
              <a:rPr lang="it-IT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edifici da rimuovere in quanto </a:t>
            </a:r>
            <a:r>
              <a:rPr lang="it-IT" sz="1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contrastanti </a:t>
            </a:r>
            <a:r>
              <a:rPr lang="it-IT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il contesto paesaggistico, urbanistico e architettonico circostante. </a:t>
            </a:r>
          </a:p>
          <a:p>
            <a:endParaRPr lang="it-IT" sz="1800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sz="1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Beni e aree individuate dalla carta della qualità urbana (</a:t>
            </a:r>
            <a:r>
              <a:rPr lang="it-IT" sz="18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tali ipotesi si procede mediante accordi di programma</a:t>
            </a:r>
            <a:r>
              <a:rPr lang="it-IT" sz="1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it-IT" sz="18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049165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4233" y="385887"/>
            <a:ext cx="11118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Dormire in un trullo, ballare dentro una cava, recuperare una piazza,non sono le nuove manie dell’estate ma le idee intelligenti di recupero di luoghi abbandonati o dismessi in giro per la puglia</a:t>
            </a:r>
            <a:r>
              <a:rPr lang="it-IT" sz="2400" dirty="0" smtClean="0"/>
              <a:t>. </a:t>
            </a:r>
            <a:endParaRPr lang="it-IT" sz="2400" dirty="0"/>
          </a:p>
        </p:txBody>
      </p:sp>
      <p:graphicFrame>
        <p:nvGraphicFramePr>
          <p:cNvPr id="3" name="Segnaposto contenuto 9">
            <a:extLst>
              <a:ext uri="{FF2B5EF4-FFF2-40B4-BE49-F238E27FC236}">
                <a16:creationId xmlns:a16="http://schemas.microsoft.com/office/drawing/2014/main" xmlns="" id="{54456C0A-BBB7-402B-8732-CB8C1B14E3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3114959"/>
              </p:ext>
            </p:extLst>
          </p:nvPr>
        </p:nvGraphicFramePr>
        <p:xfrm>
          <a:off x="318052" y="410817"/>
          <a:ext cx="11463132" cy="6082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90537" y="378304"/>
            <a:ext cx="9266383" cy="1754326"/>
          </a:xfrm>
          <a:prstGeom prst="rect">
            <a:avLst/>
          </a:prstGeom>
        </p:spPr>
        <p:txBody>
          <a:bodyPr wrap="none">
            <a:prstTxWarp prst="textInflate">
              <a:avLst/>
            </a:prstTxWarp>
            <a:spAutoFit/>
          </a:bodyPr>
          <a:lstStyle/>
          <a:p>
            <a:pPr algn="ctr"/>
            <a:r>
              <a:rPr lang="it-IT" sz="5400" b="1" i="1" cap="al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Investire sulla bellezza </a:t>
            </a:r>
            <a:endParaRPr lang="it-IT" sz="5400" b="1" i="1" cap="all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it-IT" sz="5400" b="1" i="1" cap="all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conviene</a:t>
            </a:r>
            <a:endParaRPr lang="it-IT" sz="5400" b="1" i="1" cap="all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982639" y="2828836"/>
            <a:ext cx="10645253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Promuovere la ristrutturazione degli spazi architettonici pubblici ed evitare di costruire nuovi giganti di cemento è sempre più una necessità per ridurre il consumo di suolo e riattivare luoghi lasciati </a:t>
            </a:r>
            <a:r>
              <a:rPr lang="it-IT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vuoti</a:t>
            </a:r>
          </a:p>
          <a:p>
            <a:endParaRPr lang="it-IT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96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PERCHE’…..</a:t>
            </a:r>
            <a:endParaRPr lang="it-IT" sz="96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4735" y="71791"/>
            <a:ext cx="9875520" cy="1681655"/>
          </a:xfrm>
        </p:spPr>
        <p:txBody>
          <a:bodyPr>
            <a:normAutofit/>
          </a:bodyPr>
          <a:lstStyle/>
          <a:p>
            <a:pPr algn="ctr"/>
            <a:r>
              <a:rPr lang="it-IT" sz="6000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La bellezza vale più di tutto</a:t>
            </a:r>
            <a:r>
              <a:rPr lang="it-IT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. </a:t>
            </a:r>
            <a:br>
              <a:rPr lang="it-IT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it-IT" sz="2800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Oscar </a:t>
            </a:r>
            <a:r>
              <a:rPr lang="it-IT" sz="2800" b="1" dirty="0" err="1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Niemeyer</a:t>
            </a:r>
            <a:r>
              <a:rPr lang="it-IT" sz="2800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br>
              <a:rPr lang="it-IT" sz="2800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endParaRPr lang="it-IT" sz="1600" b="1" dirty="0"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5151" y="5416407"/>
            <a:ext cx="5494041" cy="1069633"/>
          </a:xfrm>
        </p:spPr>
        <p:txBody>
          <a:bodyPr>
            <a:prstTxWarp prst="textWave1">
              <a:avLst/>
            </a:prstTxWarp>
            <a:normAutofit fontScale="47500" lnSpcReduction="20000"/>
          </a:bodyPr>
          <a:lstStyle/>
          <a:p>
            <a:r>
              <a:rPr lang="it-IT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Architetto Gianfranco </a:t>
            </a:r>
            <a:r>
              <a:rPr lang="it-IT" sz="42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Merafina</a:t>
            </a:r>
            <a:r>
              <a:rPr lang="it-IT" sz="42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it-IT" sz="3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Alta Professionalità –</a:t>
            </a:r>
          </a:p>
          <a:p>
            <a:r>
              <a:rPr lang="it-IT" sz="3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Supporto nelle Funzioni di Coordinamento Tra Dipartimento </a:t>
            </a:r>
          </a:p>
          <a:p>
            <a:r>
              <a:rPr lang="it-IT" sz="3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Sezione Urbanistica </a:t>
            </a:r>
          </a:p>
          <a:p>
            <a:r>
              <a:rPr lang="it-IT" sz="3400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sz="3400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803933" y="5576299"/>
            <a:ext cx="4754880" cy="770258"/>
          </a:xfrm>
        </p:spPr>
        <p:txBody>
          <a:bodyPr>
            <a:prstTxWarp prst="textDeflateTop">
              <a:avLst/>
            </a:prstTxWarp>
          </a:bodyPr>
          <a:lstStyle/>
          <a:p>
            <a:pPr marL="45720" indent="0">
              <a:buNone/>
            </a:pP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GRAZIE PER L’ATTENZIONE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2" descr="Risultati immagini per Vies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365" y="1597456"/>
            <a:ext cx="5505248" cy="3672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sultati immagini per Vies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0497" y="1864466"/>
            <a:ext cx="6609600" cy="3060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prstTxWarp prst="textInflate">
              <a:avLst/>
            </a:prstTxWarp>
          </a:bodyPr>
          <a:lstStyle/>
          <a:p>
            <a:pPr algn="ctr"/>
            <a:r>
              <a:rPr lang="it-IT" b="1" dirty="0" smtClean="0"/>
              <a:t>IL SENSO DEI LUOGHI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5910" y="1269240"/>
            <a:ext cx="11259403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normalizeH="0" baseline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 restauro di un monumento o di un manufatto rappresentano la memoria di un luogo e riportano in primo piano la discussione sull’opportunità o meno di investire per la salvaguardia di testimonianze del passato.</a:t>
            </a:r>
            <a:endParaRPr kumimoji="0" lang="it-IT" sz="2400" b="1" i="0" u="none" strike="noStrike" normalizeH="0" baseline="0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normalizeH="0" baseline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Sempre più spesso assistiamo al degrado di luoghi che diventano non luoghi e che gradatamente perdono oltre che la bellezza anche il senso che per diversi secoli hanno narrato.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normalizeH="0" baseline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 questa trama di identità locale e storica si inserisce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6000" b="1" i="0" u="none" strike="noStrike" cap="all" normalizeH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 legge sulla bellezza</a:t>
            </a:r>
            <a:r>
              <a:rPr kumimoji="0" lang="it-IT" sz="2400" b="1" i="0" u="none" strike="noStrike" cap="all" normalizeH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it-IT" sz="2400" b="1" i="0" u="none" strike="noStrike" cap="all" normalizeH="0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normalizeH="0" baseline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Negli ultimi anni si è costruito con enorme consumo di suolo con il concetto matematico (indici di fabbricazione, volume, standard ecc.) ma distruggendo il tradizionale concetto di luogo come espresso da Marc </a:t>
            </a:r>
            <a:r>
              <a:rPr kumimoji="0" lang="it-IT" sz="2400" b="1" i="0" u="none" strike="noStrike" normalizeH="0" baseline="0" dirty="0" err="1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Augé</a:t>
            </a:r>
            <a:r>
              <a:rPr kumimoji="0" lang="it-IT" sz="2400" b="1" i="0" u="none" strike="noStrike" normalizeH="0" baseline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nel saggio dal titolo “Non Luoghi”.</a:t>
            </a:r>
            <a:r>
              <a:rPr kumimoji="0" lang="it-IT" sz="2400" b="1" i="0" u="none" strike="noStrike" normalizeH="0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2400" b="1" i="0" u="none" strike="noStrike" normalizeH="0" baseline="0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egnaposto contenuto 9">
            <a:extLst>
              <a:ext uri="{FF2B5EF4-FFF2-40B4-BE49-F238E27FC236}">
                <a16:creationId xmlns:a16="http://schemas.microsoft.com/office/drawing/2014/main" xmlns="" id="{54456C0A-BBB7-402B-8732-CB8C1B14E3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40578794"/>
              </p:ext>
            </p:extLst>
          </p:nvPr>
        </p:nvGraphicFramePr>
        <p:xfrm>
          <a:off x="318052" y="410817"/>
          <a:ext cx="11463132" cy="6082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805CDEE-670E-4157-8B01-E9D9155B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248" y="609600"/>
            <a:ext cx="9875520" cy="1356360"/>
          </a:xfrm>
        </p:spPr>
        <p:txBody>
          <a:bodyPr>
            <a:prstTxWarp prst="textDeflate">
              <a:avLst/>
            </a:prstTxWarp>
          </a:bodyPr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 PRINCIPALI OBIETTIVI DELLA LEGGE</a:t>
            </a:r>
          </a:p>
        </p:txBody>
      </p:sp>
      <p:graphicFrame>
        <p:nvGraphicFramePr>
          <p:cNvPr id="14" name="Segnaposto contenuto 13">
            <a:extLst>
              <a:ext uri="{FF2B5EF4-FFF2-40B4-BE49-F238E27FC236}">
                <a16:creationId xmlns:a16="http://schemas.microsoft.com/office/drawing/2014/main" xmlns="" id="{FD05B440-BA70-4187-A259-C56C08EBC3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9671436"/>
              </p:ext>
            </p:extLst>
          </p:nvPr>
        </p:nvGraphicFramePr>
        <p:xfrm>
          <a:off x="1102404" y="1974229"/>
          <a:ext cx="9872663" cy="4692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7977325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xmlns="" id="{54456C0A-BBB7-402B-8732-CB8C1B14E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114959"/>
              </p:ext>
            </p:extLst>
          </p:nvPr>
        </p:nvGraphicFramePr>
        <p:xfrm>
          <a:off x="318052" y="410817"/>
          <a:ext cx="11463132" cy="6082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7427010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egnaposto contenuto 9">
            <a:extLst>
              <a:ext uri="{FF2B5EF4-FFF2-40B4-BE49-F238E27FC236}">
                <a16:creationId xmlns:a16="http://schemas.microsoft.com/office/drawing/2014/main" xmlns="" id="{54456C0A-BBB7-402B-8732-CB8C1B14E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0578794"/>
              </p:ext>
            </p:extLst>
          </p:nvPr>
        </p:nvGraphicFramePr>
        <p:xfrm>
          <a:off x="318052" y="410817"/>
          <a:ext cx="11463132" cy="6082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74270103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51477C1-DC8D-470A-BEDC-C5426DF84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388" y="268637"/>
            <a:ext cx="9878376" cy="543339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pPr algn="ctr"/>
            <a:r>
              <a:rPr lang="it-IT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CARTA DELLA QUALITA’ URBANA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xmlns="" id="{392A81AD-98E6-4057-8A60-4BBF1C98B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75911189"/>
              </p:ext>
            </p:extLst>
          </p:nvPr>
        </p:nvGraphicFramePr>
        <p:xfrm>
          <a:off x="1140144" y="951461"/>
          <a:ext cx="11051856" cy="5565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5627619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7E3BE4A-4028-4271-87A2-DDC4310B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244" y="144650"/>
            <a:ext cx="9875520" cy="135636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SOGGETTI COINVOLTI </a:t>
            </a:r>
            <a:r>
              <a:rPr lang="it-I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it-I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it-IT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 PROCEDIMENTI</a:t>
            </a:r>
            <a:endParaRPr lang="it-IT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C71DD4A-9F59-431F-96F8-28691B3E64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158" y="2014330"/>
            <a:ext cx="2752478" cy="423407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it-IT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it-IT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Regione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Città </a:t>
            </a:r>
            <a:r>
              <a:rPr lang="it-IT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Metropolitana di Bari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Province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Comuni (e </a:t>
            </a:r>
            <a:r>
              <a:rPr lang="it-IT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loro</a:t>
            </a:r>
            <a:r>
              <a:rPr lang="it-IT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Unioni)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dirty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Privati</a:t>
            </a:r>
          </a:p>
          <a:p>
            <a:pPr>
              <a:buFont typeface="Wingdings" panose="05000000000000000000" pitchFamily="2" charset="2"/>
              <a:buChar char="v"/>
            </a:pPr>
            <a:endParaRPr lang="it-IT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xmlns="" id="{A9255948-C1E3-4B4C-B0B8-F630E1CC10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265457857"/>
              </p:ext>
            </p:extLst>
          </p:nvPr>
        </p:nvGraphicFramePr>
        <p:xfrm>
          <a:off x="3870325" y="1965325"/>
          <a:ext cx="7151688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37879311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89CDDD4-63A8-412B-97E8-7233D8EE8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6648" y="2128485"/>
            <a:ext cx="4754880" cy="777240"/>
          </a:xfrm>
          <a:solidFill>
            <a:schemeClr val="accent4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INTERVENTI DI RIUSO E SOSTITUZIONE URBANA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D937055-5457-4DD3-AC70-6151F634B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4299" y="2892076"/>
            <a:ext cx="4754880" cy="36609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it-IT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CONSERVATIVI  (miglioramento dell’edificio originario senza demolizione)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DI QUALIFICAZIONE EDILIZIA (demolizione e ricostruzione)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t-IT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DI ADDENSAMENTO E SOSTITUZIONE URBANA (interventi su interi lotti anche con mutamento di destinazione e volumetria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42E2AFC8-121C-4360-B98C-8BECDCDA51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63640" y="2032951"/>
            <a:ext cx="4754880" cy="777240"/>
          </a:xfrm>
          <a:solidFill>
            <a:schemeClr val="accent4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it-IT" sz="2200" dirty="0">
                <a:solidFill>
                  <a:srgbClr val="FFFF00"/>
                </a:solidFill>
              </a:rPr>
              <a:t>INCENTIVI ALLA </a:t>
            </a:r>
            <a:r>
              <a:rPr lang="it-IT" sz="2200" dirty="0" smtClean="0">
                <a:solidFill>
                  <a:srgbClr val="FFFF00"/>
                </a:solidFill>
              </a:rPr>
              <a:t>RIGENERAZIONE</a:t>
            </a:r>
            <a:endParaRPr lang="it-IT" sz="2200" dirty="0">
              <a:solidFill>
                <a:srgbClr val="FFFF00"/>
              </a:solidFill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123E8CB5-1832-4DDB-8270-E59D2A3C21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9173" y="2892076"/>
            <a:ext cx="4749347" cy="36609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INCENTIVI FISCALI (riduzione del contributo di costruzione)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INCENTIVI URBANISTICI (perequazione, compensazione incentivi volumetrici ma solo nel territorio urbanizzato e senza ulteriore consumo di suolo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QUALITA’ DELL’ARCHITETTURA E TRASFORMAZIONE DEL SUOLO (ricorso al concorso di progettazione</a:t>
            </a:r>
          </a:p>
        </p:txBody>
      </p:sp>
      <p:pic>
        <p:nvPicPr>
          <p:cNvPr id="6146" name="Picture 2" descr="Risultati immagini per rigenerazione urbana pug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1631" y="-1"/>
            <a:ext cx="8434316" cy="1746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3900748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639</TotalTime>
  <Words>846</Words>
  <Application>Microsoft Office PowerPoint</Application>
  <PresentationFormat>Personalizzato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Base</vt:lpstr>
      <vt:lpstr>LEGGE SULLA BELLEZZA DEL TERRITORIO PUGLIESE</vt:lpstr>
      <vt:lpstr>IL SENSO DEI LUOGHI </vt:lpstr>
      <vt:lpstr>Diapositiva 3</vt:lpstr>
      <vt:lpstr>I PRINCIPALI OBIETTIVI DELLA LEGGE</vt:lpstr>
      <vt:lpstr>Diapositiva 5</vt:lpstr>
      <vt:lpstr>Diapositiva 6</vt:lpstr>
      <vt:lpstr>LA CARTA DELLA QUALITA’ URBANA</vt:lpstr>
      <vt:lpstr> SOGGETTI COINVOLTI  E PROCEDIMENTI</vt:lpstr>
      <vt:lpstr>Diapositiva 9</vt:lpstr>
      <vt:lpstr>GLI AMBITI DELLA RIGENERAZIONE URBANA</vt:lpstr>
      <vt:lpstr>Diapositiva 11</vt:lpstr>
      <vt:lpstr>Diapositiva 12</vt:lpstr>
      <vt:lpstr>La bellezza vale più di tutto.  Oscar Niemeyer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novità della legge sulla bellezza DeL TERRITORIO PUGLIESE</dc:title>
  <dc:creator>Arch Lasorella</dc:creator>
  <cp:lastModifiedBy>Windows User</cp:lastModifiedBy>
  <cp:revision>67</cp:revision>
  <dcterms:created xsi:type="dcterms:W3CDTF">2018-12-31T10:29:08Z</dcterms:created>
  <dcterms:modified xsi:type="dcterms:W3CDTF">2019-03-16T18:43:05Z</dcterms:modified>
</cp:coreProperties>
</file>